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0.45780969479353678</c:v>
                </c:pt>
                <c:pt idx="1">
                  <c:v>0.53859964093357271</c:v>
                </c:pt>
                <c:pt idx="2">
                  <c:v>0</c:v>
                </c:pt>
                <c:pt idx="3">
                  <c:v>3.5906642728904849E-3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0.87154150197628455</c:v>
                </c:pt>
                <c:pt idx="1">
                  <c:v>0.1284584980237154</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4.1292639138240578E-2</c:v>
                </c:pt>
                <c:pt idx="1">
                  <c:v>6.283662477558348E-2</c:v>
                </c:pt>
                <c:pt idx="2">
                  <c:v>0.2244165170556553</c:v>
                </c:pt>
                <c:pt idx="3">
                  <c:v>0.67145421903052072</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0.95511669658886889</c:v>
                </c:pt>
                <c:pt idx="1">
                  <c:v>5.3859964093357273E-3</c:v>
                </c:pt>
                <c:pt idx="2">
                  <c:v>1.795332136445242E-3</c:v>
                </c:pt>
                <c:pt idx="3">
                  <c:v>1.795332136445242E-3</c:v>
                </c:pt>
                <c:pt idx="4">
                  <c:v>0</c:v>
                </c:pt>
                <c:pt idx="5">
                  <c:v>3.5906642728904849E-2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0.32541133455210242</c:v>
                </c:pt>
                <c:pt idx="1">
                  <c:v>1.828153564899452E-3</c:v>
                </c:pt>
                <c:pt idx="2">
                  <c:v>0.62888482632541132</c:v>
                </c:pt>
                <c:pt idx="3">
                  <c:v>0</c:v>
                </c:pt>
                <c:pt idx="4">
                  <c:v>0</c:v>
                </c:pt>
                <c:pt idx="5">
                  <c:v>1.828153564899452E-3</c:v>
                </c:pt>
                <c:pt idx="6">
                  <c:v>0</c:v>
                </c:pt>
                <c:pt idx="7">
                  <c:v>2.1937842778793421E-2</c:v>
                </c:pt>
                <c:pt idx="8">
                  <c:v>2.0109689213893969E-2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0" formatCode="0">
                  <c:v>1</c:v>
                </c:pt>
                <c:pt idx="2" formatCode="0">
                  <c:v>1</c:v>
                </c:pt>
                <c:pt idx="3" formatCode="0">
                  <c:v>49</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1</c:v>
                </c:pt>
                <c:pt idx="1">
                  <c:v>40</c:v>
                </c:pt>
                <c:pt idx="2">
                  <c:v>2</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5.8425040970696278</c:v>
                </c:pt>
                <c:pt idx="1">
                  <c:v>3.5607080702540239</c:v>
                </c:pt>
                <c:pt idx="2">
                  <c:v>8.8998756369595355</c:v>
                </c:pt>
                <c:pt idx="3" formatCode="General">
                  <c:v>6.0750345393883762</c:v>
                </c:pt>
                <c:pt idx="4">
                  <c:v>6.3705970126315874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6.3007860953062638</c:v>
                </c:pt>
                <c:pt idx="1">
                  <c:v>3.896451143097206</c:v>
                </c:pt>
                <c:pt idx="2">
                  <c:v>9.1337740549797957</c:v>
                </c:pt>
                <c:pt idx="3" formatCode="General">
                  <c:v>6.2853989193214019</c:v>
                </c:pt>
                <c:pt idx="4">
                  <c:v>6.5806743221252262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9.865769862493817</c:v>
                </c:pt>
                <c:pt idx="1">
                  <c:v>7.3373597679182314</c:v>
                </c:pt>
                <c:pt idx="2">
                  <c:v>8.5269300806151875</c:v>
                </c:pt>
                <c:pt idx="3">
                  <c:v>8.5875163768833822</c:v>
                </c:pt>
                <c:pt idx="4">
                  <c:v>8.31125076023147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8.3386185474182799</c:v>
                </c:pt>
                <c:pt idx="1">
                  <c:v>6.4655850303107192</c:v>
                </c:pt>
                <c:pt idx="2">
                  <c:v>7.8723268219443092</c:v>
                </c:pt>
                <c:pt idx="3">
                  <c:v>8.1241544526414895</c:v>
                </c:pt>
                <c:pt idx="4">
                  <c:v>7.8721651381573796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Dorset County Hospital NHS Foundation Trust </c:v>
                </c:pt>
                <c:pt idx="2">
                  <c:v>Torbay and South Devon NHS Foundation Trust</c:v>
                </c:pt>
                <c:pt idx="3">
                  <c:v>Somerset NHS Foundation Trust</c:v>
                </c:pt>
                <c:pt idx="4">
                  <c:v>Royal United Hospitals Bath NHS Foundation Trust</c:v>
                </c:pt>
              </c:strCache>
            </c:strRef>
          </c:cat>
          <c:val>
            <c:numRef>
              <c:f>Sheet1!$B$2:$B$6</c:f>
              <c:numCache>
                <c:formatCode>0.0</c:formatCode>
                <c:ptCount val="5"/>
                <c:pt idx="0">
                  <c:v>6.4256465572561341</c:v>
                </c:pt>
                <c:pt idx="1">
                  <c:v>6.6550216847456527</c:v>
                </c:pt>
                <c:pt idx="2">
                  <c:v>6.8755557652702644</c:v>
                </c:pt>
                <c:pt idx="3">
                  <c:v>7.0636346925030447</c:v>
                </c:pt>
                <c:pt idx="4">
                  <c:v>7.1618149424571262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Dorset County Hospital NHS Foundation Trust </c:v>
                </c:pt>
                <c:pt idx="2">
                  <c:v>Torbay and South Devon NHS Foundation Trust</c:v>
                </c:pt>
                <c:pt idx="3">
                  <c:v>Somerset NHS Foundation Trust</c:v>
                </c:pt>
                <c:pt idx="4">
                  <c:v>Royal United Hospitals Bath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Bristol and Weston NHS Foundation Trust</c:v>
                </c:pt>
                <c:pt idx="1">
                  <c:v>North Bristol NHS Trust</c:v>
                </c:pt>
                <c:pt idx="2">
                  <c:v>University Hospitals Plymouth NHS Trust</c:v>
                </c:pt>
                <c:pt idx="3">
                  <c:v>University Hospitals Dorset NHS Foundation Trust</c:v>
                </c:pt>
                <c:pt idx="4">
                  <c:v>Salisbury NHS Foundation Trust</c:v>
                </c:pt>
              </c:strCache>
            </c:strRef>
          </c:cat>
          <c:val>
            <c:numRef>
              <c:f>Sheet1!$B$2:$B$6</c:f>
              <c:numCache>
                <c:formatCode>0.0</c:formatCode>
                <c:ptCount val="5"/>
                <c:pt idx="0">
                  <c:v>7.7183283287914497</c:v>
                </c:pt>
                <c:pt idx="1">
                  <c:v>7.570471991398481</c:v>
                </c:pt>
                <c:pt idx="2">
                  <c:v>7.4350588150739609</c:v>
                </c:pt>
                <c:pt idx="3">
                  <c:v>7.413215503272002</c:v>
                </c:pt>
                <c:pt idx="4">
                  <c:v>7.3231163821412926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Bristol and Weston NHS Foundation Trust</c:v>
                </c:pt>
                <c:pt idx="1">
                  <c:v>North Bristol NHS Trust</c:v>
                </c:pt>
                <c:pt idx="2">
                  <c:v>University Hospitals Plymouth NHS Trust</c:v>
                </c:pt>
                <c:pt idx="3">
                  <c:v>University Hospitals Dorset NHS Foundation Trust</c:v>
                </c:pt>
                <c:pt idx="4">
                  <c:v>Salisbury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7.2822991748164041</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0.30216945357795399</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0.1582785158148905</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1.6524051624169598</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0.1582785158148905</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0.56772869603020837</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0.85196436698804057</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7.1649427023515893</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0.28802084740362766</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0.35801055268530213</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9.9810665413472499E-2</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1.0420091314627937</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9.9810665413471611E-2</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0.35801055268530213</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0.60219421376620552</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7.8278393207583772</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9.0609319315659853E-2</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0.53583651503238805</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0.1493872141954169</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1.5595812398461497</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0.14938721419541778</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0.53583651503238716</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0.98123711782674583</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6.8541155013392441</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Dorset NHS Foundation Trust</c:v>
                </c:pt>
                <c:pt idx="1">
                  <c:v>Dorset County Hospital NHS Foundation Trust </c:v>
                </c:pt>
                <c:pt idx="2">
                  <c:v>University Hospitals Bristol and Weston NHS Foundation Trust</c:v>
                </c:pt>
                <c:pt idx="3">
                  <c:v>University Hospitals Plymouth NHS Trust</c:v>
                </c:pt>
                <c:pt idx="4">
                  <c:v>Royal Cornwall Hospitals NHS Trust</c:v>
                </c:pt>
              </c:strCache>
            </c:strRef>
          </c:cat>
          <c:val>
            <c:numRef>
              <c:f>Sheet1!$B$2:$B$6</c:f>
              <c:numCache>
                <c:formatCode>0.0</c:formatCode>
                <c:ptCount val="5"/>
                <c:pt idx="0">
                  <c:v>7.2012203626316884</c:v>
                </c:pt>
                <c:pt idx="1">
                  <c:v>7.2900713210194157</c:v>
                </c:pt>
                <c:pt idx="2">
                  <c:v>7.3753601650415348</c:v>
                </c:pt>
                <c:pt idx="3">
                  <c:v>7.3949725161151916</c:v>
                </c:pt>
                <c:pt idx="4">
                  <c:v>7.4062011918464563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Dorset NHS Foundation Trust</c:v>
                </c:pt>
                <c:pt idx="1">
                  <c:v>Dorset County Hospital NHS Foundation Trust </c:v>
                </c:pt>
                <c:pt idx="2">
                  <c:v>University Hospitals Bristol and Weston NHS Foundation Trust</c:v>
                </c:pt>
                <c:pt idx="3">
                  <c:v>University Hospitals Plymouth NHS Trust</c:v>
                </c:pt>
                <c:pt idx="4">
                  <c:v>Royal Cornwall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Bristol NHS Trust</c:v>
                </c:pt>
                <c:pt idx="1">
                  <c:v>Gloucestershire Hospitals NHS Foundation Trust</c:v>
                </c:pt>
                <c:pt idx="2">
                  <c:v>Royal United Hospitals Bath NHS Foundation Trust</c:v>
                </c:pt>
                <c:pt idx="3">
                  <c:v>Salisbury NHS Foundation Trust</c:v>
                </c:pt>
                <c:pt idx="4">
                  <c:v>Torbay and South Devon NHS Foundation Trust</c:v>
                </c:pt>
              </c:strCache>
            </c:strRef>
          </c:cat>
          <c:val>
            <c:numRef>
              <c:f>Sheet1!$B$2:$B$6</c:f>
              <c:numCache>
                <c:formatCode>0.0</c:formatCode>
                <c:ptCount val="5"/>
                <c:pt idx="0">
                  <c:v>7.8698245079749762</c:v>
                </c:pt>
                <c:pt idx="1">
                  <c:v>7.7436084198518138</c:v>
                </c:pt>
                <c:pt idx="2">
                  <c:v>7.5968504414678941</c:v>
                </c:pt>
                <c:pt idx="3">
                  <c:v>7.5940679795212054</c:v>
                </c:pt>
                <c:pt idx="4">
                  <c:v>7.5796212284014608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Bristol NHS Trust</c:v>
                </c:pt>
                <c:pt idx="1">
                  <c:v>Gloucestershire Hospitals NHS Foundation Trust</c:v>
                </c:pt>
                <c:pt idx="2">
                  <c:v>Royal United Hospitals Bath NHS Foundation Trust</c:v>
                </c:pt>
                <c:pt idx="3">
                  <c:v>Salisbury NHS Foundation Trust</c:v>
                </c:pt>
                <c:pt idx="4">
                  <c:v>Torbay and South Devon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7.4062011918464563</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0.29829821551308378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0.116129761804034</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1.212378173546063</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0.116129761804034</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0.41654546670383041</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1.6922039597511302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3.5607080702540239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0.16407566281565877</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0.1890267483835153</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5.2699244185934191E-2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0.55017260365361409</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5.2699244185934191E-2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0.1890267483835153</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2.3956221769340758E-2</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9.2214009967073984</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0.16290841974550396</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0.26173250449203245</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7.2969065402515909E-2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0.76178665024172432</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7.2969065402515909E-2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0.26173250449203245</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0.4654314684926586</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8.2014680508034008</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0.26614510792605195</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9.4646302193148735E-2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0.98809391497290111</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9.4646302193149623E-2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0.33948651496732474</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0.33097884557631296</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8.2699280462232796</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0.42195506889536194</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0.13209780724478026</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1.3790822937113951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0.13209780724478026</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0.47382119720681093</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1.7645433305269105</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6.3705970126315874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0.16666283512812541</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0.23737967494817624</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6.6179678600251535E-2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0.6909064189990417</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6.6179678600251535E-2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0.23737967494817624</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0.31306898591650523</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8.8131049744590495</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University Hospitals Dorset NHS Foundation Trust</c:v>
                </c:pt>
                <c:pt idx="2">
                  <c:v>University Hospitals Plymouth NHS Trust</c:v>
                </c:pt>
                <c:pt idx="3">
                  <c:v>Salisbury NHS Foundation Trust</c:v>
                </c:pt>
                <c:pt idx="4">
                  <c:v>Gloucestershire Hospitals NHS Foundation Trust</c:v>
                </c:pt>
              </c:strCache>
            </c:strRef>
          </c:cat>
          <c:val>
            <c:numRef>
              <c:f>Sheet1!$B$2:$B$6</c:f>
              <c:numCache>
                <c:formatCode>0.0</c:formatCode>
                <c:ptCount val="5"/>
                <c:pt idx="0">
                  <c:v>7.8146646713667662</c:v>
                </c:pt>
                <c:pt idx="1">
                  <c:v>7.8326727384080206</c:v>
                </c:pt>
                <c:pt idx="2">
                  <c:v>7.9642835219796151</c:v>
                </c:pt>
                <c:pt idx="3">
                  <c:v>8.0064778109155839</c:v>
                </c:pt>
                <c:pt idx="4">
                  <c:v>8.0690401707520838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University Hospitals Dorset NHS Foundation Trust</c:v>
                </c:pt>
                <c:pt idx="2">
                  <c:v>University Hospitals Plymouth NHS Trust</c:v>
                </c:pt>
                <c:pt idx="3">
                  <c:v>Salisbury NHS Foundation Trust</c:v>
                </c:pt>
                <c:pt idx="4">
                  <c:v>Gloucestershire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Cornwall Hospitals NHS Trust</c:v>
                </c:pt>
                <c:pt idx="1">
                  <c:v>Royal Devon University Healthcare NHS Foundation Trust</c:v>
                </c:pt>
                <c:pt idx="2">
                  <c:v>Somerset NHS Foundation Trust</c:v>
                </c:pt>
                <c:pt idx="3">
                  <c:v>University Hospitals Bristol and Weston NHS Foundation Trust</c:v>
                </c:pt>
                <c:pt idx="4">
                  <c:v>Royal United Hospitals Bath NHS Foundation Trust</c:v>
                </c:pt>
              </c:strCache>
            </c:strRef>
          </c:cat>
          <c:val>
            <c:numRef>
              <c:f>Sheet1!$B$2:$B$6</c:f>
              <c:numCache>
                <c:formatCode>0.0</c:formatCode>
                <c:ptCount val="5"/>
                <c:pt idx="0">
                  <c:v>8.4417253069964016</c:v>
                </c:pt>
                <c:pt idx="1">
                  <c:v>8.3527577931594426</c:v>
                </c:pt>
                <c:pt idx="2">
                  <c:v>8.3503029241427811</c:v>
                </c:pt>
                <c:pt idx="3">
                  <c:v>8.3413158936636584</c:v>
                </c:pt>
                <c:pt idx="4">
                  <c:v>8.2890566478264507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Cornwall Hospitals NHS Trust</c:v>
                </c:pt>
                <c:pt idx="1">
                  <c:v>Royal Devon University Healthcare NHS Foundation Trust</c:v>
                </c:pt>
                <c:pt idx="2">
                  <c:v>Somerset NHS Foundation Trust</c:v>
                </c:pt>
                <c:pt idx="3">
                  <c:v>University Hospitals Bristol and Weston NHS Foundation Trust</c:v>
                </c:pt>
                <c:pt idx="4">
                  <c:v>Royal United Hospitals Bath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8.4417253069964016</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6.1840977669877617E-2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0.18283773303626205</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5.0973792979451815E-2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0.53215913880396215</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5.0973792979451815E-2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0.18283773303626205</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6.3138120477699289E-2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9.5404042632906467</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0.56899135922426236</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0.16000418353668522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1.6704208876556557</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0.16000418353668522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0.57391848799554079</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0.72374834119301745</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7.3373597679182314</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0.18690315538164004</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0.38304588458036726</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0.10679032876850858</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1.1148758228164182</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0.10679032876850769</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0.38304588458036726</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0.31452329258716283</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8.5875163768833822</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2.6552340005514985E-2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0.31314160523358936</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8.7301538327785977E-2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0.91141562629059791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8.7301538327785977E-2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0.31314160523358936</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0.34933510804658674</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8.2876751956129322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0.27991995601912656</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0.35515191844347704</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9.9013699559504786E-2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1.0336889214545932</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9.9013699559504786E-2</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0.35515191844347527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0.41648863354973109</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8.455670931276817</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University Hospitals Plymouth NHS Trust</c:v>
                </c:pt>
                <c:pt idx="2">
                  <c:v>University Hospitals Bristol and Weston NHS Foundation Trust</c:v>
                </c:pt>
                <c:pt idx="3">
                  <c:v>Royal Cornwall Hospitals NHS Trust</c:v>
                </c:pt>
                <c:pt idx="4">
                  <c:v>Somerset NHS Foundation Trust</c:v>
                </c:pt>
              </c:strCache>
            </c:strRef>
          </c:cat>
          <c:val>
            <c:numRef>
              <c:f>Sheet1!$B$2:$B$6</c:f>
              <c:numCache>
                <c:formatCode>0.0</c:formatCode>
                <c:ptCount val="5"/>
                <c:pt idx="0">
                  <c:v>8.7367711114377027</c:v>
                </c:pt>
                <c:pt idx="1">
                  <c:v>8.8020991331881699</c:v>
                </c:pt>
                <c:pt idx="2">
                  <c:v>8.8273986035045855</c:v>
                </c:pt>
                <c:pt idx="3">
                  <c:v>8.8729490819118322</c:v>
                </c:pt>
                <c:pt idx="4">
                  <c:v>8.8761750919025939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University Hospitals Plymouth NHS Trust</c:v>
                </c:pt>
                <c:pt idx="2">
                  <c:v>University Hospitals Bristol and Weston NHS Foundation Trust</c:v>
                </c:pt>
                <c:pt idx="3">
                  <c:v>Royal Cornwall Hospitals NHS Trust</c:v>
                </c:pt>
                <c:pt idx="4">
                  <c:v>Somerset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Salisbury NHS Foundation Trust</c:v>
                </c:pt>
                <c:pt idx="3">
                  <c:v>North Bristol NHS Trust</c:v>
                </c:pt>
                <c:pt idx="4">
                  <c:v>Dorset County Hospital NHS Foundation Trust </c:v>
                </c:pt>
              </c:strCache>
            </c:strRef>
          </c:cat>
          <c:val>
            <c:numRef>
              <c:f>Sheet1!$B$2:$B$6</c:f>
              <c:numCache>
                <c:formatCode>0.0</c:formatCode>
                <c:ptCount val="5"/>
                <c:pt idx="0">
                  <c:v>9.1588742754309411</c:v>
                </c:pt>
                <c:pt idx="1">
                  <c:v>9.105562456107263</c:v>
                </c:pt>
                <c:pt idx="2">
                  <c:v>9.0440828700343108</c:v>
                </c:pt>
                <c:pt idx="3">
                  <c:v>8.9851259624770563</c:v>
                </c:pt>
                <c:pt idx="4">
                  <c:v>8.9348629955985537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Salisbury NHS Foundation Trust</c:v>
                </c:pt>
                <c:pt idx="3">
                  <c:v>North Bristol NHS Trust</c:v>
                </c:pt>
                <c:pt idx="4">
                  <c:v>Dorset County Hospital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8.8729490819118322</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7.4487541289947501E-2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0.22255250337081378</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6.2045974020215056E-2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0.64775113192302669</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6.2045974020215056E-2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0.22255250337081378</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0.29898351418044378</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8.9543246558053315</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0.1126607854521211</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5.8510105421886394E-2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0.61083716734971816</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5.8510105421886394E-2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0.20986970774104563</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0.16169050619764924</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9.0326990175926642</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0.11809519961151693</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0.22523101381914046</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6.2792722707255777E-2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0.65554708186064659</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6.2792722707255777E-2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0.22523101381914046</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0.20667796396835669</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8.6318235723374972</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Plymouth NHS Trust</c:v>
                </c:pt>
                <c:pt idx="1">
                  <c:v>Salisbury NHS Foundation Trust</c:v>
                </c:pt>
                <c:pt idx="2">
                  <c:v>Somerset NHS Foundation Trust</c:v>
                </c:pt>
                <c:pt idx="3">
                  <c:v>Great Western Hospitals NHS Foundation Trust</c:v>
                </c:pt>
                <c:pt idx="4">
                  <c:v>University Hospitals Dorset NHS Foundation Trust</c:v>
                </c:pt>
              </c:strCache>
            </c:strRef>
          </c:cat>
          <c:val>
            <c:numRef>
              <c:f>Sheet1!$B$2:$B$6</c:f>
              <c:numCache>
                <c:formatCode>0.0</c:formatCode>
                <c:ptCount val="5"/>
                <c:pt idx="0">
                  <c:v>8.401685626551</c:v>
                </c:pt>
                <c:pt idx="1">
                  <c:v>8.4199761360745544</c:v>
                </c:pt>
                <c:pt idx="2">
                  <c:v>8.4202027142768827</c:v>
                </c:pt>
                <c:pt idx="3">
                  <c:v>8.4592626593758364</c:v>
                </c:pt>
                <c:pt idx="4">
                  <c:v>8.4627120801415323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Plymouth NHS Trust</c:v>
                </c:pt>
                <c:pt idx="1">
                  <c:v>Salisbury NHS Foundation Trust</c:v>
                </c:pt>
                <c:pt idx="2">
                  <c:v>Somerset NHS Foundation Trust</c:v>
                </c:pt>
                <c:pt idx="3">
                  <c:v>Great Western Hospitals NHS Foundation Trust</c:v>
                </c:pt>
                <c:pt idx="4">
                  <c:v>University Hospitals Dorset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Dorset County Hospital NHS Foundation Trust </c:v>
                </c:pt>
              </c:strCache>
            </c:strRef>
          </c:cat>
          <c:val>
            <c:numRef>
              <c:f>Sheet1!$B$2:$B$6</c:f>
              <c:numCache>
                <c:formatCode>0.0</c:formatCode>
                <c:ptCount val="5"/>
                <c:pt idx="0">
                  <c:v>8.8141045592251768</c:v>
                </c:pt>
                <c:pt idx="1">
                  <c:v>8.8001854746915757</c:v>
                </c:pt>
                <c:pt idx="2">
                  <c:v>8.6913677185569238</c:v>
                </c:pt>
                <c:pt idx="3">
                  <c:v>8.6772988226543806</c:v>
                </c:pt>
                <c:pt idx="4">
                  <c:v>8.6498376375799033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Dorset County Hospital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8.4933606803780251</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0.33892121864266134</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9.6274743354305414E-2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1.0050946087659476</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9.6274743354305414E-2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0.34532756529702446</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0.7096340092465141</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7.4998315413443679</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0.20352352363907045</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0.251546783130836</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7.0129362440823684E-2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0.73214055576407588</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7.0129362440823684E-2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0.251546783130836</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0.19603457094327403</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8.8280863648484456</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0.12397203841289262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0.18760500825468185</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5.230287366769204E-2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0.54603455189592509</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5.230287366769204E-2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0.18760500825468185</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0.24269538747630648</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8.9219188153474196</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0.24540841489984988</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7.1925734560737808E-2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0.75089442484912539</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7.1925734560737808E-2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0.25799018447291289</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0.191633087794159</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8.7236059999718663</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Dorset NHS Foundation Trust</c:v>
                </c:pt>
                <c:pt idx="1">
                  <c:v>University Hospitals Plymouth NHS Trust</c:v>
                </c:pt>
                <c:pt idx="2">
                  <c:v>University Hospitals Bristol and Weston NHS Foundation Trust</c:v>
                </c:pt>
                <c:pt idx="3">
                  <c:v>Great Western Hospitals NHS Foundation Trust</c:v>
                </c:pt>
                <c:pt idx="4">
                  <c:v>Somerset NHS Foundation Trust</c:v>
                </c:pt>
              </c:strCache>
            </c:strRef>
          </c:cat>
          <c:val>
            <c:numRef>
              <c:f>Sheet1!$B$2:$B$6</c:f>
              <c:numCache>
                <c:formatCode>0.0</c:formatCode>
                <c:ptCount val="5"/>
                <c:pt idx="0">
                  <c:v>8.2344935364759735</c:v>
                </c:pt>
                <c:pt idx="1">
                  <c:v>8.2551904498698114</c:v>
                </c:pt>
                <c:pt idx="2">
                  <c:v>8.2700309880954208</c:v>
                </c:pt>
                <c:pt idx="3">
                  <c:v>8.2986229591658454</c:v>
                </c:pt>
                <c:pt idx="4">
                  <c:v>8.3014405678652476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Dorset NHS Foundation Trust</c:v>
                </c:pt>
                <c:pt idx="1">
                  <c:v>University Hospitals Plymouth NHS Trust</c:v>
                </c:pt>
                <c:pt idx="2">
                  <c:v>University Hospitals Bristol and Weston NHS Foundation Trust</c:v>
                </c:pt>
                <c:pt idx="3">
                  <c:v>Great Western Hospitals NHS Foundation Trust</c:v>
                </c:pt>
                <c:pt idx="4">
                  <c:v>Somerset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Dorset County Hospital NHS Foundation Trust </c:v>
                </c:pt>
                <c:pt idx="4">
                  <c:v>Royal Cornwall Hospitals NHS Trust</c:v>
                </c:pt>
              </c:strCache>
            </c:strRef>
          </c:cat>
          <c:val>
            <c:numRef>
              <c:f>Sheet1!$B$2:$B$6</c:f>
              <c:numCache>
                <c:formatCode>0.0</c:formatCode>
                <c:ptCount val="5"/>
                <c:pt idx="0">
                  <c:v>8.599084173113317</c:v>
                </c:pt>
                <c:pt idx="1">
                  <c:v>8.5953864870314387</c:v>
                </c:pt>
                <c:pt idx="2">
                  <c:v>8.4926163876962271</c:v>
                </c:pt>
                <c:pt idx="3">
                  <c:v>8.4246075698896927</c:v>
                </c:pt>
                <c:pt idx="4">
                  <c:v>8.361415439152891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Dorset County Hospital NHS Foundation Trust </c:v>
                </c:pt>
                <c:pt idx="4">
                  <c:v>Royal Cornwall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8.361415439152891</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0.33171504715262579</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0.29540598233909243</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8.235697926564356E-2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0.85979513390670093</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8.235697926564356E-2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0.29540598233909243</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0.62723818896057892</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7.8004520521466434</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2.6342582590057617E-3</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0.20069630755450518</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5.5952630035042361E-2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0.58413748855745595</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5.5952630035042361E-2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0.20069630755450518</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0.35265441529831953</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8.8712246466159677</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0.27639542361407088</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0.26669977790375476</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7.4353904091755574E-2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0.77624416892284742</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7.4353904091755574E-2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0.26669977790375476</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0.52565483125309242</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7.417161465963515</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0.27425927793953786</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7.8276126084197095E-2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0.81719160790462197</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7.8276126084197983E-2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0.28076838327224429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0.36255469950203079</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7.7427798083179011</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0.10198075504158499</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0.21843123439418122</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6.0896995042304169E-2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0.63575595503604543</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6.0896995042302393E-2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0.21843123439418122</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0.54986387860677333</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8.3593726887353998</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0.16339017128320776</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0.18433224989120234</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5.1390453104815492E-2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0.53650901117027061</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5.1390453104815492E-2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0.18433224989120234</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0.4848240275558453</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8.9607203466775509</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8.0257238579086732E-3</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0.13923819874440824</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3.8818568791933572E-2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0.40526032948430668</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3.8818568791933572E-2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0.13923819874440824</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5.9314314160934245E-2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9.3781970656132696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Plymouth NHS Trust</c:v>
                </c:pt>
                <c:pt idx="1">
                  <c:v>North Bristol NHS Trust</c:v>
                </c:pt>
                <c:pt idx="2">
                  <c:v>Royal Devon University Healthcare NHS Foundation Trust</c:v>
                </c:pt>
                <c:pt idx="3">
                  <c:v>Somerset NHS Foundation Trust</c:v>
                </c:pt>
                <c:pt idx="4">
                  <c:v>Gloucestershire Hospitals NHS Foundation Trust</c:v>
                </c:pt>
              </c:strCache>
            </c:strRef>
          </c:cat>
          <c:val>
            <c:numRef>
              <c:f>Sheet1!$B$2:$B$6</c:f>
              <c:numCache>
                <c:formatCode>0.0</c:formatCode>
                <c:ptCount val="5"/>
                <c:pt idx="0">
                  <c:v>7.2793298854983917</c:v>
                </c:pt>
                <c:pt idx="1">
                  <c:v>7.5933950333818103</c:v>
                </c:pt>
                <c:pt idx="2">
                  <c:v>7.67701066175088</c:v>
                </c:pt>
                <c:pt idx="3">
                  <c:v>7.7639795631053117</c:v>
                </c:pt>
                <c:pt idx="4">
                  <c:v>7.8070131623816152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Plymouth NHS Trust</c:v>
                </c:pt>
                <c:pt idx="1">
                  <c:v>North Bristol NHS Trust</c:v>
                </c:pt>
                <c:pt idx="2">
                  <c:v>Royal Devon University Healthcare NHS Foundation Trust</c:v>
                </c:pt>
                <c:pt idx="3">
                  <c:v>Somerset NHS Foundation Trust</c:v>
                </c:pt>
                <c:pt idx="4">
                  <c:v>Gloucestershire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Dorset County Hospital NHS Foundation Trust </c:v>
                </c:pt>
                <c:pt idx="1">
                  <c:v>Royal Cornwall Hospitals NHS Trust</c:v>
                </c:pt>
                <c:pt idx="2">
                  <c:v>Torbay and South Devon NHS Foundation Trust</c:v>
                </c:pt>
                <c:pt idx="3">
                  <c:v>Great Western Hospitals NHS Foundation Trust</c:v>
                </c:pt>
                <c:pt idx="4">
                  <c:v>Salisbury NHS Foundation Trust</c:v>
                </c:pt>
              </c:strCache>
            </c:strRef>
          </c:cat>
          <c:val>
            <c:numRef>
              <c:f>Sheet1!$B$2:$B$6</c:f>
              <c:numCache>
                <c:formatCode>0.0</c:formatCode>
                <c:ptCount val="5"/>
                <c:pt idx="0">
                  <c:v>8.4191515083299588</c:v>
                </c:pt>
                <c:pt idx="1">
                  <c:v>8.2468363863889724</c:v>
                </c:pt>
                <c:pt idx="2">
                  <c:v>8.1826205981213658</c:v>
                </c:pt>
                <c:pt idx="3">
                  <c:v>8.1120381201081084</c:v>
                </c:pt>
                <c:pt idx="4">
                  <c:v>8.100336911050471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Dorset County Hospital NHS Foundation Trust </c:v>
                </c:pt>
                <c:pt idx="1">
                  <c:v>Royal Cornwall Hospitals NHS Trust</c:v>
                </c:pt>
                <c:pt idx="2">
                  <c:v>Torbay and South Devon NHS Foundation Trust</c:v>
                </c:pt>
                <c:pt idx="3">
                  <c:v>Great Western Hospitals NHS Foundation Trust</c:v>
                </c:pt>
                <c:pt idx="4">
                  <c:v>Salisbury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8.2468363863889724</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0.40631502465334712</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0.36204437635901687</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0.10093526529471664</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1.0537497940527487</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0.10093526529471752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0.36204437635901598</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0.30885973396791222</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8.5075546341001065</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0.14656577631974166</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0.21217525393871739</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2.2150794322300804</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0.21217525393871739</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0.40096422989033798</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8.5269300806151875</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0.17575799357398214</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0.55055138599011588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0.15348961020231666</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1.6024096698777299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0.15348961020231577</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0.55055138599011677</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3.9086878364608779E-2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8.4270088838236212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1.2835708725124686</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0.27644270094027501</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7.7070158191119731E-2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0.80460147485990774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7.7070158191119731E-2</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0.27644270094027412</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0.77133771851418942</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9.865769862493817</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1.5660344792562837</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0.36337818774361441</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0.1013071219364674</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1.057631924431238</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0.10130712193646829</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0.36337818774361352</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0.58435360579034779</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8.31125076023147</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9.7748088443165848E-2</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0.60875332919837533</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0.1697158768204412</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1.7718095823579496</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0.1697158768204412</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0.60875332919837533</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0.72041033069233862</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5.8425040970696278</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Plymouth NHS Trust</c:v>
                </c:pt>
                <c:pt idx="1">
                  <c:v>University Hospitals Bristol and Weston NHS Foundation Trust</c:v>
                </c:pt>
                <c:pt idx="2">
                  <c:v>Royal United Hospitals Bath NHS Foundation Trust</c:v>
                </c:pt>
                <c:pt idx="3">
                  <c:v>University Hospitals Dorset NHS Foundation Trust</c:v>
                </c:pt>
                <c:pt idx="4">
                  <c:v>Royal Devon University Healthcare NHS Foundation Trust</c:v>
                </c:pt>
              </c:strCache>
            </c:strRef>
          </c:cat>
          <c:val>
            <c:numRef>
              <c:f>Sheet1!$B$2:$B$6</c:f>
              <c:numCache>
                <c:formatCode>0.0</c:formatCode>
                <c:ptCount val="5"/>
                <c:pt idx="0">
                  <c:v>5.734388727587679</c:v>
                </c:pt>
                <c:pt idx="1">
                  <c:v>6.2477683940858153</c:v>
                </c:pt>
                <c:pt idx="2">
                  <c:v>6.3018353664486337</c:v>
                </c:pt>
                <c:pt idx="3">
                  <c:v>6.3161441231447988</c:v>
                </c:pt>
                <c:pt idx="4">
                  <c:v>6.6743523255592789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Plymouth NHS Trust</c:v>
                </c:pt>
                <c:pt idx="1">
                  <c:v>University Hospitals Bristol and Weston NHS Foundation Trust</c:v>
                </c:pt>
                <c:pt idx="2">
                  <c:v>Royal United Hospitals Bath NHS Foundation Trust</c:v>
                </c:pt>
                <c:pt idx="3">
                  <c:v>University Hospitals Dorset NHS Foundation Trust</c:v>
                </c:pt>
                <c:pt idx="4">
                  <c:v>Royal Devon University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Gloucestershire Hospitals NHS Foundation Trust</c:v>
                </c:pt>
                <c:pt idx="1">
                  <c:v>Great Western Hospitals NHS Foundation Trust</c:v>
                </c:pt>
                <c:pt idx="2">
                  <c:v>Somerset NHS Foundation Trust</c:v>
                </c:pt>
                <c:pt idx="3">
                  <c:v>Royal Cornwall Hospitals NHS Trust</c:v>
                </c:pt>
                <c:pt idx="4">
                  <c:v>Dorset County Hospital NHS Foundation Trust </c:v>
                </c:pt>
              </c:strCache>
            </c:strRef>
          </c:cat>
          <c:val>
            <c:numRef>
              <c:f>Sheet1!$B$2:$B$6</c:f>
              <c:numCache>
                <c:formatCode>0.0</c:formatCode>
                <c:ptCount val="5"/>
                <c:pt idx="0">
                  <c:v>7.6387120529717354</c:v>
                </c:pt>
                <c:pt idx="1">
                  <c:v>7.1932848689732776</c:v>
                </c:pt>
                <c:pt idx="2">
                  <c:v>7.0349446824033084</c:v>
                </c:pt>
                <c:pt idx="3">
                  <c:v>7.0297841634292144</c:v>
                </c:pt>
                <c:pt idx="4">
                  <c:v>7.010177166596363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Gloucestershire Hospitals NHS Foundation Trust</c:v>
                </c:pt>
                <c:pt idx="1">
                  <c:v>Great Western Hospitals NHS Foundation Trust</c:v>
                </c:pt>
                <c:pt idx="2">
                  <c:v>Somerset NHS Foundation Trust</c:v>
                </c:pt>
                <c:pt idx="3">
                  <c:v>Royal Cornwall Hospitals NHS Trust</c:v>
                </c:pt>
                <c:pt idx="4">
                  <c:v>Dorset County Hospital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7.0297841634292144</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0.26089714549158938</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0.64889834325305706</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0.18090800659364614</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1.8886538231601246</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0.18090800659364525</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0.64889834325305884</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0.15922593950335617</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7.4572717251529914</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0.51857886554886701</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0.60040814541358145</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0.16738930197422341</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1.747520472323993</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0.16738930197422341</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0.60040814541358056</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0.55582099070029045</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6.6022966017054374</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University Hospitals Plymouth NHS Trust</c:v>
                </c:pt>
                <c:pt idx="2">
                  <c:v>Dorset County Hospital NHS Foundation Trust </c:v>
                </c:pt>
                <c:pt idx="3">
                  <c:v>University Hospitals Bristol and Weston NHS Foundation Trust</c:v>
                </c:pt>
                <c:pt idx="4">
                  <c:v>University Hospitals Dorset NHS Foundation Trust</c:v>
                </c:pt>
              </c:strCache>
            </c:strRef>
          </c:cat>
          <c:val>
            <c:numRef>
              <c:f>Sheet1!$B$2:$B$6</c:f>
              <c:numCache>
                <c:formatCode>0.0</c:formatCode>
                <c:ptCount val="5"/>
                <c:pt idx="0">
                  <c:v>6.5817711037600786</c:v>
                </c:pt>
                <c:pt idx="1">
                  <c:v>6.7512301313365084</c:v>
                </c:pt>
                <c:pt idx="2">
                  <c:v>6.8505167124409114</c:v>
                </c:pt>
                <c:pt idx="3">
                  <c:v>6.9025198903570972</c:v>
                </c:pt>
                <c:pt idx="4">
                  <c:v>6.9141593604773126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University Hospitals Plymouth NHS Trust</c:v>
                </c:pt>
                <c:pt idx="2">
                  <c:v>Dorset County Hospital NHS Foundation Trust </c:v>
                </c:pt>
                <c:pt idx="3">
                  <c:v>University Hospitals Bristol and Weston NHS Foundation Trust</c:v>
                </c:pt>
                <c:pt idx="4">
                  <c:v>University Hospitals Dorset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Cornwall Hospitals NHS Trust</c:v>
                </c:pt>
                <c:pt idx="3">
                  <c:v>Salisbury NHS Foundation Trust</c:v>
                </c:pt>
                <c:pt idx="4">
                  <c:v>Royal Devon University Healthcare NHS Foundation Trust</c:v>
                </c:pt>
              </c:strCache>
            </c:strRef>
          </c:cat>
          <c:val>
            <c:numRef>
              <c:f>Sheet1!$B$2:$B$6</c:f>
              <c:numCache>
                <c:formatCode>0.0</c:formatCode>
                <c:ptCount val="5"/>
                <c:pt idx="0">
                  <c:v>7.1787834462418951</c:v>
                </c:pt>
                <c:pt idx="1">
                  <c:v>7.088464325303689</c:v>
                </c:pt>
                <c:pt idx="2">
                  <c:v>7.0789065032557774</c:v>
                </c:pt>
                <c:pt idx="3">
                  <c:v>7.0716511185536044</c:v>
                </c:pt>
                <c:pt idx="4">
                  <c:v>7.0606464696391766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Cornwall Hospitals NHS Trust</c:v>
                </c:pt>
                <c:pt idx="3">
                  <c:v>Salisbury NHS Foundation Trust</c:v>
                </c:pt>
                <c:pt idx="4">
                  <c:v>Royal Devon University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7.0789065032557774</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0.19414165734372713</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8.7674568241888018E-2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0.91531000546534536</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8.7674568241888018E-2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0.3144796250249895</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0.56971226665164565</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7.0283388290309414</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1.2052530207597281</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0.36984214585117847</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0.10310922512890563</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1.0764456250971968</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0.10310922512890563</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0.36984214585117847</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0.41136399664589085</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8.3483261889254639</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0.26413385952352808</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0.32402424833149368</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9.0335537859116855E-2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0.94309014928275836</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9.0335537859116855E-2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0.32402424833149368</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0.54950904190164085</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5.9887821737394669</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0.13722653620323655</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8.2556378737318248E-2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0.8618768359916773</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8.2556378737319136E-2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0.2961212076585884</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0.61155378292836371</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6.9200802357357247</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0.13290143157505518</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0.11485890052450598</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1.1991105627891865</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0.11485890052450731</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0.4119870184940595</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0.68766103459903949</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4.723173487510639</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7.9085128336570776E-2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0.45496441698290635</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0.12684067790156117</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1.3241986121106244</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0.12684067790156117</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0.45496441698290635</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0.73481652669016562</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6.0750345393883762</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0.31515999355863933</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0.1183164424152352</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3.2985739549413751E-2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0.34436642292842734</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3.2985739549413751E-2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0.1183164424152352</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0.25701364154039474</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9.0859127508851945</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0.29635274141298851</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0.1117442792554284</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1.1665943603374531</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0.11174427925542929</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0.40081519354600914</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0.5128942271665391</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7.812270344177775</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1.8235045872902624</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0.36680802508766419</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0.10226333494471884</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1.067614652049528</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0.10226333494471973</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0.3668080250876633</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0.42808133459877062</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6.7057483919679468</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0.88547065695165994</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0.38692398218566648</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0.10787151338616852</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1.1261632362379386</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0.10787151338616674</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0.38692398218566737</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0.1981294411924388</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7.996716659298003</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0.33146752602188201</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0.12696574129062732</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1.3255042560804204</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0.1269657412906291</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0.4554130064483175</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0.99647315628365085</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7.6086760490059406</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0.27026366224960618</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0.32478300402522287</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9.0547073273673284E-2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0.94529854888295439</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9.0547073273672396E-2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0.32478300402522375</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0.98453200670340113</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6.6538183894038498</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Cornwall Hospitals NHS Trust</c:v>
                </c:pt>
                <c:pt idx="1">
                  <c:v>University Hospitals Dorset NHS Foundation Trust</c:v>
                </c:pt>
                <c:pt idx="2">
                  <c:v>North Bristol NHS Trust</c:v>
                </c:pt>
                <c:pt idx="3">
                  <c:v>University Hospitals Bristol and Weston NHS Foundation Trust</c:v>
                </c:pt>
                <c:pt idx="4">
                  <c:v>Great Western Hospitals NHS Foundation Trust</c:v>
                </c:pt>
              </c:strCache>
            </c:strRef>
          </c:cat>
          <c:val>
            <c:numRef>
              <c:f>Sheet1!$B$2:$B$6</c:f>
              <c:numCache>
                <c:formatCode>0.0</c:formatCode>
                <c:ptCount val="5"/>
                <c:pt idx="0">
                  <c:v>8.9457951877706137</c:v>
                </c:pt>
                <c:pt idx="1">
                  <c:v>8.9638943746475555</c:v>
                </c:pt>
                <c:pt idx="2">
                  <c:v>9.0089578721791579</c:v>
                </c:pt>
                <c:pt idx="3">
                  <c:v>9.0480491197180015</c:v>
                </c:pt>
                <c:pt idx="4">
                  <c:v>9.0531718585877492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Cornwall Hospitals NHS Trust</c:v>
                </c:pt>
                <c:pt idx="1">
                  <c:v>University Hospitals Dorset NHS Foundation Trust</c:v>
                </c:pt>
                <c:pt idx="2">
                  <c:v>North Bristol NHS Trust</c:v>
                </c:pt>
                <c:pt idx="3">
                  <c:v>University Hospitals Bristol and Weston NHS Foundation Trust</c:v>
                </c:pt>
                <c:pt idx="4">
                  <c:v>Great Western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University Hospitals Plymouth NHS Trust</c:v>
                </c:pt>
                <c:pt idx="4">
                  <c:v>Torbay and South Devon NHS Foundation Trust</c:v>
                </c:pt>
              </c:strCache>
            </c:strRef>
          </c:cat>
          <c:val>
            <c:numRef>
              <c:f>Sheet1!$B$2:$B$6</c:f>
              <c:numCache>
                <c:formatCode>0.0</c:formatCode>
                <c:ptCount val="5"/>
                <c:pt idx="0">
                  <c:v>9.3964428203290478</c:v>
                </c:pt>
                <c:pt idx="1">
                  <c:v>9.3693157328141794</c:v>
                </c:pt>
                <c:pt idx="2">
                  <c:v>9.2518175987249762</c:v>
                </c:pt>
                <c:pt idx="3">
                  <c:v>9.2006818657164189</c:v>
                </c:pt>
                <c:pt idx="4">
                  <c:v>9.1980190551115246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University Hospitals Plymouth NHS Trust</c:v>
                </c:pt>
                <c:pt idx="4">
                  <c:v>Torbay and South Devon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8.9457951877706137</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4.9153060628686518E-2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0.22036286579234243</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6.1435519434217767E-2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0.64137807298873639</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6.1435519434217767E-2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0.22036286579234243</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0.15119261144664797</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8.9457951877706137</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Cornwall Hospitals NHS Trust</c:v>
                </c:pt>
                <c:pt idx="1">
                  <c:v>North Bristol NHS Trust</c:v>
                </c:pt>
                <c:pt idx="2">
                  <c:v>Somerset NHS Foundation Trust</c:v>
                </c:pt>
                <c:pt idx="3">
                  <c:v>University Hospitals Dorset NHS Foundation Trust</c:v>
                </c:pt>
                <c:pt idx="4">
                  <c:v>Great Western Hospitals NHS Foundation Trust</c:v>
                </c:pt>
              </c:strCache>
            </c:strRef>
          </c:cat>
          <c:val>
            <c:numRef>
              <c:f>Sheet1!$B$2:$B$6</c:f>
              <c:numCache>
                <c:formatCode>0.0</c:formatCode>
                <c:ptCount val="5"/>
                <c:pt idx="0">
                  <c:v>8.8998756369595355</c:v>
                </c:pt>
                <c:pt idx="1">
                  <c:v>8.9709410338728333</c:v>
                </c:pt>
                <c:pt idx="2">
                  <c:v>9.0455766756657017</c:v>
                </c:pt>
                <c:pt idx="3">
                  <c:v>9.0550743043527469</c:v>
                </c:pt>
                <c:pt idx="4">
                  <c:v>9.1323012577636877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Cornwall Hospitals NHS Trust</c:v>
                </c:pt>
                <c:pt idx="1">
                  <c:v>North Bristol NHS Trust</c:v>
                </c:pt>
                <c:pt idx="2">
                  <c:v>Somerset NHS Foundation Trust</c:v>
                </c:pt>
                <c:pt idx="3">
                  <c:v>University Hospitals Dorset NHS Foundation Trust</c:v>
                </c:pt>
                <c:pt idx="4">
                  <c:v>Great Western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Torbay and South Devon NHS Foundation Trust</c:v>
                </c:pt>
                <c:pt idx="3">
                  <c:v>University Hospitals Bristol and Weston NHS Foundation Trust</c:v>
                </c:pt>
                <c:pt idx="4">
                  <c:v>Royal Devon University Healthcare NHS Foundation Trust</c:v>
                </c:pt>
              </c:strCache>
            </c:strRef>
          </c:cat>
          <c:val>
            <c:numRef>
              <c:f>Sheet1!$B$2:$B$6</c:f>
              <c:numCache>
                <c:formatCode>0.0</c:formatCode>
                <c:ptCount val="5"/>
                <c:pt idx="0">
                  <c:v>9.4306509532194269</c:v>
                </c:pt>
                <c:pt idx="1">
                  <c:v>9.418050657189772</c:v>
                </c:pt>
                <c:pt idx="2">
                  <c:v>9.3106942134394988</c:v>
                </c:pt>
                <c:pt idx="3">
                  <c:v>9.2494442097639915</c:v>
                </c:pt>
                <c:pt idx="4">
                  <c:v>9.2447996753403352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Torbay and South Devon NHS Foundation Trust</c:v>
                </c:pt>
                <c:pt idx="3">
                  <c:v>University Hospitals Bristol and Weston NHS Foundation Trust</c:v>
                </c:pt>
                <c:pt idx="4">
                  <c:v>Royal Devon University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8.8998756369595355</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0.20782912312183299</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0.19617318767314273</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5.4691618029341527E-2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0.57097270281656165</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5.4691618029341527E-2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0.19617318767314273</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0.12532923566609</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8.8998756369595355</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Royal Cornwall Hospitals NHS Trust</c:v>
                </c:pt>
                <c:pt idx="2">
                  <c:v>Somerset NHS Foundation Trust</c:v>
                </c:pt>
                <c:pt idx="3">
                  <c:v>University Hospitals Dorset NHS Foundation Trust</c:v>
                </c:pt>
                <c:pt idx="4">
                  <c:v>University Hospitals Plymouth NHS Trust</c:v>
                </c:pt>
              </c:strCache>
            </c:strRef>
          </c:cat>
          <c:val>
            <c:numRef>
              <c:f>Sheet1!$B$2:$B$6</c:f>
              <c:numCache>
                <c:formatCode>0.0</c:formatCode>
                <c:ptCount val="5"/>
                <c:pt idx="0">
                  <c:v>8.0340897204020116</c:v>
                </c:pt>
                <c:pt idx="1">
                  <c:v>8.1492592427178163</c:v>
                </c:pt>
                <c:pt idx="2">
                  <c:v>8.1531885693079893</c:v>
                </c:pt>
                <c:pt idx="3">
                  <c:v>8.1916437868042475</c:v>
                </c:pt>
                <c:pt idx="4">
                  <c:v>8.2127535662660165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Royal Cornwall Hospitals NHS Trust</c:v>
                </c:pt>
                <c:pt idx="2">
                  <c:v>Somerset NHS Foundation Trust</c:v>
                </c:pt>
                <c:pt idx="3">
                  <c:v>University Hospitals Dorset NHS Foundation Trust</c:v>
                </c:pt>
                <c:pt idx="4">
                  <c:v>University Hospitals Plymouth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University Hospitals Bristol and Weston NHS Foundation Trust</c:v>
                </c:pt>
              </c:strCache>
            </c:strRef>
          </c:cat>
          <c:val>
            <c:numRef>
              <c:f>Sheet1!$B$2:$B$6</c:f>
              <c:numCache>
                <c:formatCode>0.0</c:formatCode>
                <c:ptCount val="5"/>
                <c:pt idx="0">
                  <c:v>8.5087038421915651</c:v>
                </c:pt>
                <c:pt idx="1">
                  <c:v>8.4717112581277387</c:v>
                </c:pt>
                <c:pt idx="2">
                  <c:v>8.4462190339089336</c:v>
                </c:pt>
                <c:pt idx="3">
                  <c:v>8.3675928519970295</c:v>
                </c:pt>
                <c:pt idx="4">
                  <c:v>8.3356967490962379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University Hospitals Bristol and Weston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8.1492592427178163</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0.21538376898961697</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7.3544343706783089E-2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0.76779247380472171</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7.35443437067822E-2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0.26379596837943708</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0.38853325682036299</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8.1492592427178163</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(185)</c:v>
                </c:pt>
                <c:pt idx="1">
                  <c:v>West Cornwall Hospital (Penzance) (-)</c:v>
                </c:pt>
                <c:pt idx="2">
                  <c:v>St Michael's Hospital (122)</c:v>
                </c:pt>
                <c:pt idx="3">
                  <c:v>Royal Cornwall Hospital (Treliske) (62)</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(185)</c:v>
                </c:pt>
                <c:pt idx="1">
                  <c:v>West Cornwall Hospital (Penzance) (-)</c:v>
                </c:pt>
                <c:pt idx="2">
                  <c:v>St Michael's Hospital (122)</c:v>
                </c:pt>
                <c:pt idx="3">
                  <c:v>Royal Cornwall Hospital (Treliske) (62)</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(185)</c:v>
                </c:pt>
                <c:pt idx="1">
                  <c:v>West Cornwall Hospital (Penzance) (-)</c:v>
                </c:pt>
                <c:pt idx="2">
                  <c:v>St Michael's Hospital (122)</c:v>
                </c:pt>
                <c:pt idx="3">
                  <c:v>Royal Cornwall Hospital (Treliske) (62)</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(185)</c:v>
                </c:pt>
                <c:pt idx="1">
                  <c:v>West Cornwall Hospital (Penzance) (-)</c:v>
                </c:pt>
                <c:pt idx="2">
                  <c:v>St Michael's Hospital (122)</c:v>
                </c:pt>
                <c:pt idx="3">
                  <c:v>Royal Cornwall Hospital (Treliske) (62)</c:v>
                </c:pt>
              </c:strCache>
            </c:strRef>
          </c:cat>
          <c:val>
            <c:numRef>
              <c:f>Sheet1!$G$2:$G$5</c:f>
              <c:numCache>
                <c:formatCode>0.0;;</c:formatCode>
                <c:ptCount val="4"/>
                <c:pt idx="0">
                  <c:v>6.8541155013392441</c:v>
                </c:pt>
                <c:pt idx="1">
                  <c:v>0</c:v>
                </c:pt>
                <c:pt idx="2">
                  <c:v>6.1997057029151801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(185)</c:v>
                </c:pt>
                <c:pt idx="1">
                  <c:v>West Cornwall Hospital (Penzance) (-)</c:v>
                </c:pt>
                <c:pt idx="2">
                  <c:v>St Michael's Hospital (122)</c:v>
                </c:pt>
                <c:pt idx="3">
                  <c:v>Royal Cornwall Hospital (Treliske) (62)</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(185)</c:v>
                </c:pt>
                <c:pt idx="1">
                  <c:v>West Cornwall Hospital (Penzance) (-)</c:v>
                </c:pt>
                <c:pt idx="2">
                  <c:v>St Michael's Hospital (122)</c:v>
                </c:pt>
                <c:pt idx="3">
                  <c:v>Royal Cornwall Hospital (Treliske) (62)</c:v>
                </c:pt>
              </c:strCache>
            </c:strRef>
          </c:cat>
          <c:val>
            <c:numRef>
              <c:f>Sheet1!$I$2:$I$5</c:f>
              <c:numCache>
                <c:formatCode>0.0;;</c:formatCode>
                <c:ptCount val="4"/>
                <c:pt idx="0">
                  <c:v>0</c:v>
                </c:pt>
                <c:pt idx="1">
                  <c:v>0</c:v>
                </c:pt>
                <c:pt idx="2">
                  <c:v>0</c:v>
                </c:pt>
                <c:pt idx="3">
                  <c:v>8.1755062971602044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(185)</c:v>
                </c:pt>
                <c:pt idx="1">
                  <c:v>West Cornwall Hospital (Penzance) (-)</c:v>
                </c:pt>
                <c:pt idx="2">
                  <c:v>St Michael's Hospital (122)</c:v>
                </c:pt>
                <c:pt idx="3">
                  <c:v>Royal Cornwall Hospital (Treliske) (62)</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3.1458844986607559</c:v>
                </c:pt>
                <c:pt idx="1">
                  <c:v>0</c:v>
                </c:pt>
                <c:pt idx="2">
                  <c:v>3.8002942970848199</c:v>
                </c:pt>
                <c:pt idx="3">
                  <c:v>1.8244937028397956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(187)</c:v>
                </c:pt>
                <c:pt idx="1">
                  <c:v>West Cornwall Hospital (Penzance) (-)</c:v>
                </c:pt>
                <c:pt idx="2">
                  <c:v>St Michael's Hospital (123)</c:v>
                </c:pt>
                <c:pt idx="3">
                  <c:v>Royal Cornwall Hospital (Treliske) (63)</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(187)</c:v>
                </c:pt>
                <c:pt idx="1">
                  <c:v>West Cornwall Hospital (Penzance) (-)</c:v>
                </c:pt>
                <c:pt idx="2">
                  <c:v>St Michael's Hospital (123)</c:v>
                </c:pt>
                <c:pt idx="3">
                  <c:v>Royal Cornwall Hospital (Treliske) (63)</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(187)</c:v>
                </c:pt>
                <c:pt idx="1">
                  <c:v>West Cornwall Hospital (Penzance) (-)</c:v>
                </c:pt>
                <c:pt idx="2">
                  <c:v>St Michael's Hospital (123)</c:v>
                </c:pt>
                <c:pt idx="3">
                  <c:v>Royal Cornwall Hospital (Treliske) (63)</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(187)</c:v>
                </c:pt>
                <c:pt idx="1">
                  <c:v>West Cornwall Hospital (Penzance) (-)</c:v>
                </c:pt>
                <c:pt idx="2">
                  <c:v>St Michael's Hospital (123)</c:v>
                </c:pt>
                <c:pt idx="3">
                  <c:v>Royal Cornwall Hospital (Treliske) (63)</c:v>
                </c:pt>
              </c:strCache>
            </c:strRef>
          </c:cat>
          <c:val>
            <c:numRef>
              <c:f>Sheet1!$G$2:$G$5</c:f>
              <c:numCache>
                <c:formatCode>0.0;;</c:formatCode>
                <c:ptCount val="4"/>
                <c:pt idx="0">
                  <c:v>7.8278393207583772</c:v>
                </c:pt>
                <c:pt idx="1">
                  <c:v>0</c:v>
                </c:pt>
                <c:pt idx="2">
                  <c:v>7.7723535855923709</c:v>
                </c:pt>
                <c:pt idx="3">
                  <c:v>8.0086738469804146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(187)</c:v>
                </c:pt>
                <c:pt idx="1">
                  <c:v>West Cornwall Hospital (Penzance) (-)</c:v>
                </c:pt>
                <c:pt idx="2">
                  <c:v>St Michael's Hospital (123)</c:v>
                </c:pt>
                <c:pt idx="3">
                  <c:v>Royal Cornwall Hospital (Treliske) (63)</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(187)</c:v>
                </c:pt>
                <c:pt idx="1">
                  <c:v>West Cornwall Hospital (Penzance) (-)</c:v>
                </c:pt>
                <c:pt idx="2">
                  <c:v>St Michael's Hospital (123)</c:v>
                </c:pt>
                <c:pt idx="3">
                  <c:v>Royal Cornwall Hospital (Treliske) (63)</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(187)</c:v>
                </c:pt>
                <c:pt idx="1">
                  <c:v>West Cornwall Hospital (Penzance) (-)</c:v>
                </c:pt>
                <c:pt idx="2">
                  <c:v>St Michael's Hospital (123)</c:v>
                </c:pt>
                <c:pt idx="3">
                  <c:v>Royal Cornwall Hospital (Treliske) (63)</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2.1721606792416228</c:v>
                </c:pt>
                <c:pt idx="1">
                  <c:v>0</c:v>
                </c:pt>
                <c:pt idx="2">
                  <c:v>2.2276464144076291</c:v>
                </c:pt>
                <c:pt idx="3">
                  <c:v>1.9913261530195854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(528)</c:v>
                </c:pt>
                <c:pt idx="1">
                  <c:v>West Cornwall Hospital (Penzance) (-)</c:v>
                </c:pt>
                <c:pt idx="2">
                  <c:v>St Michael's Hospital (138)</c:v>
                </c:pt>
                <c:pt idx="3">
                  <c:v>Royal Cornwall Hospital (Treliske) (371)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(528)</c:v>
                </c:pt>
                <c:pt idx="1">
                  <c:v>West Cornwall Hospital (Penzance) (-)</c:v>
                </c:pt>
                <c:pt idx="2">
                  <c:v>St Michael's Hospital (138)</c:v>
                </c:pt>
                <c:pt idx="3">
                  <c:v>Royal Cornwall Hospital (Treliske) (371)</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(528)</c:v>
                </c:pt>
                <c:pt idx="1">
                  <c:v>West Cornwall Hospital (Penzance) (-)</c:v>
                </c:pt>
                <c:pt idx="2">
                  <c:v>St Michael's Hospital (138)</c:v>
                </c:pt>
                <c:pt idx="3">
                  <c:v>Royal Cornwall Hospital (Treliske) (371)</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(528)</c:v>
                </c:pt>
                <c:pt idx="1">
                  <c:v>West Cornwall Hospital (Penzance) (-)</c:v>
                </c:pt>
                <c:pt idx="2">
                  <c:v>St Michael's Hospital (138)</c:v>
                </c:pt>
                <c:pt idx="3">
                  <c:v>Royal Cornwall Hospital (Treliske) (371)</c:v>
                </c:pt>
              </c:strCache>
            </c:strRef>
          </c:cat>
          <c:val>
            <c:numRef>
              <c:f>Sheet1!$G$2:$G$5</c:f>
              <c:numCache>
                <c:formatCode>0.0;;</c:formatCode>
                <c:ptCount val="4"/>
                <c:pt idx="0">
                  <c:v>7.1649427023515893</c:v>
                </c:pt>
                <c:pt idx="1">
                  <c:v>0</c:v>
                </c:pt>
                <c:pt idx="2">
                  <c:v>0</c:v>
                </c:pt>
                <c:pt idx="3">
                  <c:v>6.8082023782977856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(528)</c:v>
                </c:pt>
                <c:pt idx="1">
                  <c:v>West Cornwall Hospital (Penzance) (-)</c:v>
                </c:pt>
                <c:pt idx="2">
                  <c:v>St Michael's Hospital (138)</c:v>
                </c:pt>
                <c:pt idx="3">
                  <c:v>Royal Cornwall Hospital (Treliske) (371)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(528)</c:v>
                </c:pt>
                <c:pt idx="1">
                  <c:v>West Cornwall Hospital (Penzance) (-)</c:v>
                </c:pt>
                <c:pt idx="2">
                  <c:v>St Michael's Hospital (138)</c:v>
                </c:pt>
                <c:pt idx="3">
                  <c:v>Royal Cornwall Hospital (Treliske) (371)</c:v>
                </c:pt>
              </c:strCache>
            </c:strRef>
          </c:cat>
          <c:val>
            <c:numRef>
              <c:f>Sheet1!$I$2:$I$5</c:f>
              <c:numCache>
                <c:formatCode>0.0;;</c:formatCode>
                <c:ptCount val="4"/>
                <c:pt idx="0">
                  <c:v>0</c:v>
                </c:pt>
                <c:pt idx="1">
                  <c:v>0</c:v>
                </c:pt>
                <c:pt idx="2">
                  <c:v>9.2260921312166992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(528)</c:v>
                </c:pt>
                <c:pt idx="1">
                  <c:v>West Cornwall Hospital (Penzance) (-)</c:v>
                </c:pt>
                <c:pt idx="2">
                  <c:v>St Michael's Hospital (138)</c:v>
                </c:pt>
                <c:pt idx="3">
                  <c:v>Royal Cornwall Hospital (Treliske) (371)</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2.8350572976484107</c:v>
                </c:pt>
                <c:pt idx="1">
                  <c:v>0</c:v>
                </c:pt>
                <c:pt idx="2">
                  <c:v>0.77390786878330076</c:v>
                </c:pt>
                <c:pt idx="3">
                  <c:v>3.1917976217022144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(546)</c:v>
                </c:pt>
                <c:pt idx="1">
                  <c:v>West Cornwall Hospital (Penzance) (-)</c:v>
                </c:pt>
                <c:pt idx="2">
                  <c:v>St Michael's Hospital (137)</c:v>
                </c:pt>
                <c:pt idx="3">
                  <c:v>Royal Cornwall Hospital (Treliske) (388)</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(546)</c:v>
                </c:pt>
                <c:pt idx="1">
                  <c:v>West Cornwall Hospital (Penzance) (-)</c:v>
                </c:pt>
                <c:pt idx="2">
                  <c:v>St Michael's Hospital (137)</c:v>
                </c:pt>
                <c:pt idx="3">
                  <c:v>Royal Cornwall Hospital (Treliske) (388)</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(546)</c:v>
                </c:pt>
                <c:pt idx="1">
                  <c:v>West Cornwall Hospital (Penzance) (-)</c:v>
                </c:pt>
                <c:pt idx="2">
                  <c:v>St Michael's Hospital (137)</c:v>
                </c:pt>
                <c:pt idx="3">
                  <c:v>Royal Cornwall Hospital (Treliske) (388)</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(546)</c:v>
                </c:pt>
                <c:pt idx="1">
                  <c:v>West Cornwall Hospital (Penzance) (-)</c:v>
                </c:pt>
                <c:pt idx="2">
                  <c:v>St Michael's Hospital (137)</c:v>
                </c:pt>
                <c:pt idx="3">
                  <c:v>Royal Cornwall Hospital (Treliske) (388)</c:v>
                </c:pt>
              </c:strCache>
            </c:strRef>
          </c:cat>
          <c:val>
            <c:numRef>
              <c:f>Sheet1!$G$2:$G$5</c:f>
              <c:numCache>
                <c:formatCode>0.0;;</c:formatCode>
                <c:ptCount val="4"/>
                <c:pt idx="0">
                  <c:v>8.2699280462232796</c:v>
                </c:pt>
                <c:pt idx="1">
                  <c:v>0</c:v>
                </c:pt>
                <c:pt idx="2">
                  <c:v>9.1373598335567507</c:v>
                </c:pt>
                <c:pt idx="3">
                  <c:v>8.1066508919453106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(546)</c:v>
                </c:pt>
                <c:pt idx="1">
                  <c:v>West Cornwall Hospital (Penzance) (-)</c:v>
                </c:pt>
                <c:pt idx="2">
                  <c:v>St Michael's Hospital (137)</c:v>
                </c:pt>
                <c:pt idx="3">
                  <c:v>Royal Cornwall Hospital (Treliske) (388)</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(546)</c:v>
                </c:pt>
                <c:pt idx="1">
                  <c:v>West Cornwall Hospital (Penzance) (-)</c:v>
                </c:pt>
                <c:pt idx="2">
                  <c:v>St Michael's Hospital (137)</c:v>
                </c:pt>
                <c:pt idx="3">
                  <c:v>Royal Cornwall Hospital (Treliske) (388)</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(546)</c:v>
                </c:pt>
                <c:pt idx="1">
                  <c:v>West Cornwall Hospital (Penzance) (-)</c:v>
                </c:pt>
                <c:pt idx="2">
                  <c:v>St Michael's Hospital (137)</c:v>
                </c:pt>
                <c:pt idx="3">
                  <c:v>Royal Cornwall Hospital (Treliske) (388)</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1.7300719537767204</c:v>
                </c:pt>
                <c:pt idx="1">
                  <c:v>0</c:v>
                </c:pt>
                <c:pt idx="2">
                  <c:v>0.86264016644324926</c:v>
                </c:pt>
                <c:pt idx="3">
                  <c:v>1.8933491080546894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(546)</c:v>
                </c:pt>
                <c:pt idx="1">
                  <c:v>West Cornwall Hospital (Penzance) (-)</c:v>
                </c:pt>
                <c:pt idx="2">
                  <c:v>St Michael's Hospital (137)</c:v>
                </c:pt>
                <c:pt idx="3">
                  <c:v>Royal Cornwall Hospital (Treliske) (388)</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(546)</c:v>
                </c:pt>
                <c:pt idx="1">
                  <c:v>West Cornwall Hospital (Penzance) (-)</c:v>
                </c:pt>
                <c:pt idx="2">
                  <c:v>St Michael's Hospital (137)</c:v>
                </c:pt>
                <c:pt idx="3">
                  <c:v>Royal Cornwall Hospital (Treliske) (388)</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(546)</c:v>
                </c:pt>
                <c:pt idx="1">
                  <c:v>West Cornwall Hospital (Penzance) (-)</c:v>
                </c:pt>
                <c:pt idx="2">
                  <c:v>St Michael's Hospital (137)</c:v>
                </c:pt>
                <c:pt idx="3">
                  <c:v>Royal Cornwall Hospital (Treliske) (388)</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(546)</c:v>
                </c:pt>
                <c:pt idx="1">
                  <c:v>West Cornwall Hospital (Penzance) (-)</c:v>
                </c:pt>
                <c:pt idx="2">
                  <c:v>St Michael's Hospital (137)</c:v>
                </c:pt>
                <c:pt idx="3">
                  <c:v>Royal Cornwall Hospital (Treliske) (388)</c:v>
                </c:pt>
              </c:strCache>
            </c:strRef>
          </c:cat>
          <c:val>
            <c:numRef>
              <c:f>Sheet1!$G$2:$G$5</c:f>
              <c:numCache>
                <c:formatCode>0.0;;</c:formatCode>
                <c:ptCount val="4"/>
                <c:pt idx="0">
                  <c:v>6.3705970126315874</c:v>
                </c:pt>
                <c:pt idx="1">
                  <c:v>0</c:v>
                </c:pt>
                <c:pt idx="2">
                  <c:v>0</c:v>
                </c:pt>
                <c:pt idx="3">
                  <c:v>5.7385120641947314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(546)</c:v>
                </c:pt>
                <c:pt idx="1">
                  <c:v>West Cornwall Hospital (Penzance) (-)</c:v>
                </c:pt>
                <c:pt idx="2">
                  <c:v>St Michael's Hospital (137)</c:v>
                </c:pt>
                <c:pt idx="3">
                  <c:v>Royal Cornwall Hospital (Treliske) (388)</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(546)</c:v>
                </c:pt>
                <c:pt idx="1">
                  <c:v>West Cornwall Hospital (Penzance) (-)</c:v>
                </c:pt>
                <c:pt idx="2">
                  <c:v>St Michael's Hospital (137)</c:v>
                </c:pt>
                <c:pt idx="3">
                  <c:v>Royal Cornwall Hospital (Treliske) (388)</c:v>
                </c:pt>
              </c:strCache>
            </c:strRef>
          </c:cat>
          <c:val>
            <c:numRef>
              <c:f>Sheet1!$I$2:$I$5</c:f>
              <c:numCache>
                <c:formatCode>0.0;;</c:formatCode>
                <c:ptCount val="4"/>
                <c:pt idx="0">
                  <c:v>0</c:v>
                </c:pt>
                <c:pt idx="1">
                  <c:v>0</c:v>
                </c:pt>
                <c:pt idx="2">
                  <c:v>8.5451599682077575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(546)</c:v>
                </c:pt>
                <c:pt idx="1">
                  <c:v>West Cornwall Hospital (Penzance) (-)</c:v>
                </c:pt>
                <c:pt idx="2">
                  <c:v>St Michael's Hospital (137)</c:v>
                </c:pt>
                <c:pt idx="3">
                  <c:v>Royal Cornwall Hospital (Treliske) (388)</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3.6294029873684126</c:v>
                </c:pt>
                <c:pt idx="1">
                  <c:v>0</c:v>
                </c:pt>
                <c:pt idx="2">
                  <c:v>1.4548400317922425</c:v>
                </c:pt>
                <c:pt idx="3">
                  <c:v>4.2614879358052686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(546)</c:v>
                </c:pt>
                <c:pt idx="1">
                  <c:v>West Cornwall Hospital (Penzance) (-)</c:v>
                </c:pt>
                <c:pt idx="2">
                  <c:v>St Michael's Hospital (137)</c:v>
                </c:pt>
                <c:pt idx="3">
                  <c:v>Royal Cornwall Hospital (Treliske) (388)</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(546)</c:v>
                </c:pt>
                <c:pt idx="1">
                  <c:v>West Cornwall Hospital (Penzance) (-)</c:v>
                </c:pt>
                <c:pt idx="2">
                  <c:v>St Michael's Hospital (137)</c:v>
                </c:pt>
                <c:pt idx="3">
                  <c:v>Royal Cornwall Hospital (Treliske) (388)</c:v>
                </c:pt>
              </c:strCache>
            </c:strRef>
          </c:cat>
          <c:val>
            <c:numRef>
              <c:f>Sheet1!$E$2:$E$5</c:f>
              <c:numCache>
                <c:formatCode>0.0;;</c:formatCode>
                <c:ptCount val="4"/>
                <c:pt idx="0">
                  <c:v>0</c:v>
                </c:pt>
                <c:pt idx="1">
                  <c:v>0</c:v>
                </c:pt>
                <c:pt idx="2">
                  <c:v>0</c:v>
                </c:pt>
                <c:pt idx="3">
                  <c:v>7.8029384733721558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(546)</c:v>
                </c:pt>
                <c:pt idx="1">
                  <c:v>West Cornwall Hospital (Penzance) (-)</c:v>
                </c:pt>
                <c:pt idx="2">
                  <c:v>St Michael's Hospital (137)</c:v>
                </c:pt>
                <c:pt idx="3">
                  <c:v>Royal Cornwall Hospital (Treliske) (388)</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(546)</c:v>
                </c:pt>
                <c:pt idx="1">
                  <c:v>West Cornwall Hospital (Penzance) (-)</c:v>
                </c:pt>
                <c:pt idx="2">
                  <c:v>St Michael's Hospital (137)</c:v>
                </c:pt>
                <c:pt idx="3">
                  <c:v>Royal Cornwall Hospital (Treliske) (388)</c:v>
                </c:pt>
              </c:strCache>
            </c:strRef>
          </c:cat>
          <c:val>
            <c:numRef>
              <c:f>Sheet1!$G$2:$G$5</c:f>
              <c:numCache>
                <c:formatCode>0.0;;</c:formatCode>
                <c:ptCount val="4"/>
                <c:pt idx="0">
                  <c:v>8.2014680508034008</c:v>
                </c:pt>
                <c:pt idx="1">
                  <c:v>0</c:v>
                </c:pt>
                <c:pt idx="2">
                  <c:v>8.9047758724090613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(546)</c:v>
                </c:pt>
                <c:pt idx="1">
                  <c:v>West Cornwall Hospital (Penzance) (-)</c:v>
                </c:pt>
                <c:pt idx="2">
                  <c:v>St Michael's Hospital (137)</c:v>
                </c:pt>
                <c:pt idx="3">
                  <c:v>Royal Cornwall Hospital (Treliske) (388)</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(546)</c:v>
                </c:pt>
                <c:pt idx="1">
                  <c:v>West Cornwall Hospital (Penzance) (-)</c:v>
                </c:pt>
                <c:pt idx="2">
                  <c:v>St Michael's Hospital (137)</c:v>
                </c:pt>
                <c:pt idx="3">
                  <c:v>Royal Cornwall Hospital (Treliske) (388)</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(546)</c:v>
                </c:pt>
                <c:pt idx="1">
                  <c:v>West Cornwall Hospital (Penzance) (-)</c:v>
                </c:pt>
                <c:pt idx="2">
                  <c:v>St Michael's Hospital (137)</c:v>
                </c:pt>
                <c:pt idx="3">
                  <c:v>Royal Cornwall Hospital (Treliske) (388)</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1.7985319491965992</c:v>
                </c:pt>
                <c:pt idx="1">
                  <c:v>0</c:v>
                </c:pt>
                <c:pt idx="2">
                  <c:v>1.0952241275909387</c:v>
                </c:pt>
                <c:pt idx="3">
                  <c:v>2.1970615266278442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(546)</c:v>
                </c:pt>
                <c:pt idx="1">
                  <c:v>West Cornwall Hospital (Penzance) (-)</c:v>
                </c:pt>
                <c:pt idx="2">
                  <c:v>St Michael's Hospital (137)</c:v>
                </c:pt>
                <c:pt idx="3">
                  <c:v>Royal Cornwall Hospital (Treliske) (388)</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(546)</c:v>
                </c:pt>
                <c:pt idx="1">
                  <c:v>West Cornwall Hospital (Penzance) (-)</c:v>
                </c:pt>
                <c:pt idx="2">
                  <c:v>St Michael's Hospital (137)</c:v>
                </c:pt>
                <c:pt idx="3">
                  <c:v>Royal Cornwall Hospital (Treliske) (388)</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(546)</c:v>
                </c:pt>
                <c:pt idx="1">
                  <c:v>West Cornwall Hospital (Penzance) (-)</c:v>
                </c:pt>
                <c:pt idx="2">
                  <c:v>St Michael's Hospital (137)</c:v>
                </c:pt>
                <c:pt idx="3">
                  <c:v>Royal Cornwall Hospital (Treliske) (388)</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(546)</c:v>
                </c:pt>
                <c:pt idx="1">
                  <c:v>West Cornwall Hospital (Penzance) (-)</c:v>
                </c:pt>
                <c:pt idx="2">
                  <c:v>St Michael's Hospital (137)</c:v>
                </c:pt>
                <c:pt idx="3">
                  <c:v>Royal Cornwall Hospital (Treliske) (388)</c:v>
                </c:pt>
              </c:strCache>
            </c:strRef>
          </c:cat>
          <c:val>
            <c:numRef>
              <c:f>Sheet1!$G$2:$G$5</c:f>
              <c:numCache>
                <c:formatCode>0.0;;</c:formatCode>
                <c:ptCount val="4"/>
                <c:pt idx="0">
                  <c:v>9.2214009967073984</c:v>
                </c:pt>
                <c:pt idx="1">
                  <c:v>0</c:v>
                </c:pt>
                <c:pt idx="2">
                  <c:v>8.6530739879268257</c:v>
                </c:pt>
                <c:pt idx="3">
                  <c:v>9.0577554372663887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(546)</c:v>
                </c:pt>
                <c:pt idx="1">
                  <c:v>West Cornwall Hospital (Penzance) (-)</c:v>
                </c:pt>
                <c:pt idx="2">
                  <c:v>St Michael's Hospital (137)</c:v>
                </c:pt>
                <c:pt idx="3">
                  <c:v>Royal Cornwall Hospital (Treliske) (388)</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(546)</c:v>
                </c:pt>
                <c:pt idx="1">
                  <c:v>West Cornwall Hospital (Penzance) (-)</c:v>
                </c:pt>
                <c:pt idx="2">
                  <c:v>St Michael's Hospital (137)</c:v>
                </c:pt>
                <c:pt idx="3">
                  <c:v>Royal Cornwall Hospital (Treliske) (388)</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(546)</c:v>
                </c:pt>
                <c:pt idx="1">
                  <c:v>West Cornwall Hospital (Penzance) (-)</c:v>
                </c:pt>
                <c:pt idx="2">
                  <c:v>St Michael's Hospital (137)</c:v>
                </c:pt>
                <c:pt idx="3">
                  <c:v>Royal Cornwall Hospital (Treliske) (388)</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0.77859900329260157</c:v>
                </c:pt>
                <c:pt idx="1">
                  <c:v>0</c:v>
                </c:pt>
                <c:pt idx="2">
                  <c:v>1.3469260120731743</c:v>
                </c:pt>
                <c:pt idx="3">
                  <c:v>0.94224456273361135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(546)</c:v>
                </c:pt>
                <c:pt idx="1">
                  <c:v>West Cornwall Hospital (Penzance) (-)</c:v>
                </c:pt>
                <c:pt idx="2">
                  <c:v>St Michael's Hospital (137)</c:v>
                </c:pt>
                <c:pt idx="3">
                  <c:v>Royal Cornwall Hospital (Treliske) (388)</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(546)</c:v>
                </c:pt>
                <c:pt idx="1">
                  <c:v>West Cornwall Hospital (Penzance) (-)</c:v>
                </c:pt>
                <c:pt idx="2">
                  <c:v>St Michael's Hospital (137)</c:v>
                </c:pt>
                <c:pt idx="3">
                  <c:v>Royal Cornwall Hospital (Treliske) (388)</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(546)</c:v>
                </c:pt>
                <c:pt idx="1">
                  <c:v>West Cornwall Hospital (Penzance) (-)</c:v>
                </c:pt>
                <c:pt idx="2">
                  <c:v>St Michael's Hospital (137)</c:v>
                </c:pt>
                <c:pt idx="3">
                  <c:v>Royal Cornwall Hospital (Treliske) (388)</c:v>
                </c:pt>
              </c:strCache>
            </c:strRef>
          </c:cat>
          <c:val>
            <c:numRef>
              <c:f>Sheet1!$F$2:$F$5</c:f>
              <c:numCache>
                <c:formatCode>0.0;;</c:formatCode>
                <c:ptCount val="4"/>
                <c:pt idx="0">
                  <c:v>0</c:v>
                </c:pt>
                <c:pt idx="1">
                  <c:v>0</c:v>
                </c:pt>
                <c:pt idx="2">
                  <c:v>0</c:v>
                </c:pt>
                <c:pt idx="3">
                  <c:v>3.0641078225367662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(546)</c:v>
                </c:pt>
                <c:pt idx="1">
                  <c:v>West Cornwall Hospital (Penzance) (-)</c:v>
                </c:pt>
                <c:pt idx="2">
                  <c:v>St Michael's Hospital (137)</c:v>
                </c:pt>
                <c:pt idx="3">
                  <c:v>Royal Cornwall Hospital (Treliske) (388)</c:v>
                </c:pt>
              </c:strCache>
            </c:strRef>
          </c:cat>
          <c:val>
            <c:numRef>
              <c:f>Sheet1!$G$2:$G$5</c:f>
              <c:numCache>
                <c:formatCode>0.0;;</c:formatCode>
                <c:ptCount val="4"/>
                <c:pt idx="0">
                  <c:v>3.5607080702540239</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(546)</c:v>
                </c:pt>
                <c:pt idx="1">
                  <c:v>West Cornwall Hospital (Penzance) (-)</c:v>
                </c:pt>
                <c:pt idx="2">
                  <c:v>St Michael's Hospital (137)</c:v>
                </c:pt>
                <c:pt idx="3">
                  <c:v>Royal Cornwall Hospital (Treliske) (388)</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(546)</c:v>
                </c:pt>
                <c:pt idx="1">
                  <c:v>West Cornwall Hospital (Penzance) (-)</c:v>
                </c:pt>
                <c:pt idx="2">
                  <c:v>St Michael's Hospital (137)</c:v>
                </c:pt>
                <c:pt idx="3">
                  <c:v>Royal Cornwall Hospital (Treliske) (388)</c:v>
                </c:pt>
              </c:strCache>
            </c:strRef>
          </c:cat>
          <c:val>
            <c:numRef>
              <c:f>Sheet1!$I$2:$I$5</c:f>
              <c:numCache>
                <c:formatCode>0.0;;</c:formatCode>
                <c:ptCount val="4"/>
                <c:pt idx="0">
                  <c:v>0</c:v>
                </c:pt>
                <c:pt idx="1">
                  <c:v>0</c:v>
                </c:pt>
                <c:pt idx="2">
                  <c:v>6.1977750679597969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(546)</c:v>
                </c:pt>
                <c:pt idx="1">
                  <c:v>West Cornwall Hospital (Penzance) (-)</c:v>
                </c:pt>
                <c:pt idx="2">
                  <c:v>St Michael's Hospital (137)</c:v>
                </c:pt>
                <c:pt idx="3">
                  <c:v>Royal Cornwall Hospital (Treliske) (388)</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6.4392919297459761</c:v>
                </c:pt>
                <c:pt idx="1">
                  <c:v>0</c:v>
                </c:pt>
                <c:pt idx="2">
                  <c:v>3.8022249320402031</c:v>
                </c:pt>
                <c:pt idx="3">
                  <c:v>6.9358921774632343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(549)</c:v>
                </c:pt>
                <c:pt idx="1">
                  <c:v>West Cornwall Hospital (Penzance) (-)</c:v>
                </c:pt>
                <c:pt idx="2">
                  <c:v>St Michael's Hospital (139)</c:v>
                </c:pt>
                <c:pt idx="3">
                  <c:v>Royal Cornwall Hospital (Treliske) (389)</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(549)</c:v>
                </c:pt>
                <c:pt idx="1">
                  <c:v>West Cornwall Hospital (Penzance) (-)</c:v>
                </c:pt>
                <c:pt idx="2">
                  <c:v>St Michael's Hospital (139)</c:v>
                </c:pt>
                <c:pt idx="3">
                  <c:v>Royal Cornwall Hospital (Treliske) (389)</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(549)</c:v>
                </c:pt>
                <c:pt idx="1">
                  <c:v>West Cornwall Hospital (Penzance) (-)</c:v>
                </c:pt>
                <c:pt idx="2">
                  <c:v>St Michael's Hospital (139)</c:v>
                </c:pt>
                <c:pt idx="3">
                  <c:v>Royal Cornwall Hospital (Treliske) (389)</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(549)</c:v>
                </c:pt>
                <c:pt idx="1">
                  <c:v>West Cornwall Hospital (Penzance) (-)</c:v>
                </c:pt>
                <c:pt idx="2">
                  <c:v>St Michael's Hospital (139)</c:v>
                </c:pt>
                <c:pt idx="3">
                  <c:v>Royal Cornwall Hospital (Treliske) (389)</c:v>
                </c:pt>
              </c:strCache>
            </c:strRef>
          </c:cat>
          <c:val>
            <c:numRef>
              <c:f>Sheet1!$G$2:$G$5</c:f>
              <c:numCache>
                <c:formatCode>0.0;;</c:formatCode>
                <c:ptCount val="4"/>
                <c:pt idx="0">
                  <c:v>8.8131049744590495</c:v>
                </c:pt>
                <c:pt idx="1">
                  <c:v>0</c:v>
                </c:pt>
                <c:pt idx="2">
                  <c:v>0</c:v>
                </c:pt>
                <c:pt idx="3">
                  <c:v>8.5285974078602464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(549)</c:v>
                </c:pt>
                <c:pt idx="1">
                  <c:v>West Cornwall Hospital (Penzance) (-)</c:v>
                </c:pt>
                <c:pt idx="2">
                  <c:v>St Michael's Hospital (139)</c:v>
                </c:pt>
                <c:pt idx="3">
                  <c:v>Royal Cornwall Hospital (Treliske) (389)</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(549)</c:v>
                </c:pt>
                <c:pt idx="1">
                  <c:v>West Cornwall Hospital (Penzance) (-)</c:v>
                </c:pt>
                <c:pt idx="2">
                  <c:v>St Michael's Hospital (139)</c:v>
                </c:pt>
                <c:pt idx="3">
                  <c:v>Royal Cornwall Hospital (Treliske) (389)</c:v>
                </c:pt>
              </c:strCache>
            </c:strRef>
          </c:cat>
          <c:val>
            <c:numRef>
              <c:f>Sheet1!$I$2:$I$5</c:f>
              <c:numCache>
                <c:formatCode>0.0;;</c:formatCode>
                <c:ptCount val="4"/>
                <c:pt idx="0">
                  <c:v>0</c:v>
                </c:pt>
                <c:pt idx="1">
                  <c:v>0</c:v>
                </c:pt>
                <c:pt idx="2">
                  <c:v>9.6954203033544584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(549)</c:v>
                </c:pt>
                <c:pt idx="1">
                  <c:v>West Cornwall Hospital (Penzance) (-)</c:v>
                </c:pt>
                <c:pt idx="2">
                  <c:v>St Michael's Hospital (139)</c:v>
                </c:pt>
                <c:pt idx="3">
                  <c:v>Royal Cornwall Hospital (Treliske) (389)</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1.1868950255409505</c:v>
                </c:pt>
                <c:pt idx="1">
                  <c:v>0</c:v>
                </c:pt>
                <c:pt idx="2">
                  <c:v>0.30457969664554163</c:v>
                </c:pt>
                <c:pt idx="3">
                  <c:v>1.4714025921397536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(420)</c:v>
                </c:pt>
                <c:pt idx="1">
                  <c:v>West Cornwall Hospital (Penzance) (-)</c:v>
                </c:pt>
                <c:pt idx="2">
                  <c:v>St Michael's Hospital (109)</c:v>
                </c:pt>
                <c:pt idx="3">
                  <c:v>Royal Cornwall Hospital (Treliske) (291)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(420)</c:v>
                </c:pt>
                <c:pt idx="1">
                  <c:v>West Cornwall Hospital (Penzance) (-)</c:v>
                </c:pt>
                <c:pt idx="2">
                  <c:v>St Michael's Hospital (109)</c:v>
                </c:pt>
                <c:pt idx="3">
                  <c:v>Royal Cornwall Hospital (Treliske) (291)</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(420)</c:v>
                </c:pt>
                <c:pt idx="1">
                  <c:v>West Cornwall Hospital (Penzance) (-)</c:v>
                </c:pt>
                <c:pt idx="2">
                  <c:v>St Michael's Hospital (109)</c:v>
                </c:pt>
                <c:pt idx="3">
                  <c:v>Royal Cornwall Hospital (Treliske) (291)</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(420)</c:v>
                </c:pt>
                <c:pt idx="1">
                  <c:v>West Cornwall Hospital (Penzance) (-)</c:v>
                </c:pt>
                <c:pt idx="2">
                  <c:v>St Michael's Hospital (109)</c:v>
                </c:pt>
                <c:pt idx="3">
                  <c:v>Royal Cornwall Hospital (Treliske) (291)</c:v>
                </c:pt>
              </c:strCache>
            </c:strRef>
          </c:cat>
          <c:val>
            <c:numRef>
              <c:f>Sheet1!$G$2:$G$5</c:f>
              <c:numCache>
                <c:formatCode>0.0;;</c:formatCode>
                <c:ptCount val="4"/>
                <c:pt idx="0">
                  <c:v>8.455670931276817</c:v>
                </c:pt>
                <c:pt idx="1">
                  <c:v>0</c:v>
                </c:pt>
                <c:pt idx="2">
                  <c:v>8.7642532999879297</c:v>
                </c:pt>
                <c:pt idx="3">
                  <c:v>8.2275412020942245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(420)</c:v>
                </c:pt>
                <c:pt idx="1">
                  <c:v>West Cornwall Hospital (Penzance) (-)</c:v>
                </c:pt>
                <c:pt idx="2">
                  <c:v>St Michael's Hospital (109)</c:v>
                </c:pt>
                <c:pt idx="3">
                  <c:v>Royal Cornwall Hospital (Treliske) (291)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(420)</c:v>
                </c:pt>
                <c:pt idx="1">
                  <c:v>West Cornwall Hospital (Penzance) (-)</c:v>
                </c:pt>
                <c:pt idx="2">
                  <c:v>St Michael's Hospital (109)</c:v>
                </c:pt>
                <c:pt idx="3">
                  <c:v>Royal Cornwall Hospital (Treliske) (291)</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(420)</c:v>
                </c:pt>
                <c:pt idx="1">
                  <c:v>West Cornwall Hospital (Penzance) (-)</c:v>
                </c:pt>
                <c:pt idx="2">
                  <c:v>St Michael's Hospital (109)</c:v>
                </c:pt>
                <c:pt idx="3">
                  <c:v>Royal Cornwall Hospital (Treliske) (291)</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1.544329068723183</c:v>
                </c:pt>
                <c:pt idx="1">
                  <c:v>0</c:v>
                </c:pt>
                <c:pt idx="2">
                  <c:v>1.2357467000120703</c:v>
                </c:pt>
                <c:pt idx="3">
                  <c:v>1.7724587979057755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West Cornwall Hospital (Penzance) (-)</c:v>
                </c:pt>
                <c:pt idx="2">
                  <c:v>St Michael's Hospital (103)</c:v>
                </c:pt>
                <c:pt idx="3">
                  <c:v>Royal Cornwall Hospital (Treliske) (212)</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West Cornwall Hospital (Penzance) (-)</c:v>
                </c:pt>
                <c:pt idx="2">
                  <c:v>St Michael's Hospital (103)</c:v>
                </c:pt>
                <c:pt idx="3">
                  <c:v>Royal Cornwall Hospital (Treliske) (212)</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West Cornwall Hospital (Penzance) (-)</c:v>
                </c:pt>
                <c:pt idx="2">
                  <c:v>St Michael's Hospital (103)</c:v>
                </c:pt>
                <c:pt idx="3">
                  <c:v>Royal Cornwall Hospital (Treliske) (212)</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West Cornwall Hospital (Penzance) (-)</c:v>
                </c:pt>
                <c:pt idx="2">
                  <c:v>St Michael's Hospital (103)</c:v>
                </c:pt>
                <c:pt idx="3">
                  <c:v>Royal Cornwall Hospital (Treliske) (212)</c:v>
                </c:pt>
              </c:strCache>
            </c:strRef>
          </c:cat>
          <c:val>
            <c:numRef>
              <c:f>Sheet1!$G$2:$G$5</c:f>
              <c:numCache>
                <c:formatCode>0.0;;</c:formatCode>
                <c:ptCount val="4"/>
                <c:pt idx="0">
                  <c:v>8.2876751956129322</c:v>
                </c:pt>
                <c:pt idx="1">
                  <c:v>0</c:v>
                </c:pt>
                <c:pt idx="2">
                  <c:v>0</c:v>
                </c:pt>
                <c:pt idx="3">
                  <c:v>7.8312527356208461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West Cornwall Hospital (Penzance) (-)</c:v>
                </c:pt>
                <c:pt idx="2">
                  <c:v>St Michael's Hospital (103)</c:v>
                </c:pt>
                <c:pt idx="3">
                  <c:v>Royal Cornwall Hospital (Treliske) (212)</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West Cornwall Hospital (Penzance) (-)</c:v>
                </c:pt>
                <c:pt idx="2">
                  <c:v>St Michael's Hospital (103)</c:v>
                </c:pt>
                <c:pt idx="3">
                  <c:v>Royal Cornwall Hospital (Treliske) (212)</c:v>
                </c:pt>
              </c:strCache>
            </c:strRef>
          </c:cat>
          <c:val>
            <c:numRef>
              <c:f>Sheet1!$I$2:$I$5</c:f>
              <c:numCache>
                <c:formatCode>0.0;;</c:formatCode>
                <c:ptCount val="4"/>
                <c:pt idx="0">
                  <c:v>0</c:v>
                </c:pt>
                <c:pt idx="1">
                  <c:v>0</c:v>
                </c:pt>
                <c:pt idx="2">
                  <c:v>9.3670463943101812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West Cornwall Hospital (Penzance) (-)</c:v>
                </c:pt>
                <c:pt idx="2">
                  <c:v>St Michael's Hospital (103)</c:v>
                </c:pt>
                <c:pt idx="3">
                  <c:v>Royal Cornwall Hospital (Treliske) (212)</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1.7123248043870678</c:v>
                </c:pt>
                <c:pt idx="1">
                  <c:v>0</c:v>
                </c:pt>
                <c:pt idx="2">
                  <c:v>0.63295360568981884</c:v>
                </c:pt>
                <c:pt idx="3">
                  <c:v>2.1687472643791539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(199)</c:v>
                </c:pt>
                <c:pt idx="1">
                  <c:v>West Cornwall Hospital (Penzance) (-)</c:v>
                </c:pt>
                <c:pt idx="2">
                  <c:v>St Michael's Hospital (52)</c:v>
                </c:pt>
                <c:pt idx="3">
                  <c:v>Royal Cornwall Hospital (Treliske) (137)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(199)</c:v>
                </c:pt>
                <c:pt idx="1">
                  <c:v>West Cornwall Hospital (Penzance) (-)</c:v>
                </c:pt>
                <c:pt idx="2">
                  <c:v>St Michael's Hospital (52)</c:v>
                </c:pt>
                <c:pt idx="3">
                  <c:v>Royal Cornwall Hospital (Treliske) (137)</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(199)</c:v>
                </c:pt>
                <c:pt idx="1">
                  <c:v>West Cornwall Hospital (Penzance) (-)</c:v>
                </c:pt>
                <c:pt idx="2">
                  <c:v>St Michael's Hospital (52)</c:v>
                </c:pt>
                <c:pt idx="3">
                  <c:v>Royal Cornwall Hospital (Treliske) (137)</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(199)</c:v>
                </c:pt>
                <c:pt idx="1">
                  <c:v>West Cornwall Hospital (Penzance) (-)</c:v>
                </c:pt>
                <c:pt idx="2">
                  <c:v>St Michael's Hospital (52)</c:v>
                </c:pt>
                <c:pt idx="3">
                  <c:v>Royal Cornwall Hospital (Treliske) (137)</c:v>
                </c:pt>
              </c:strCache>
            </c:strRef>
          </c:cat>
          <c:val>
            <c:numRef>
              <c:f>Sheet1!$G$2:$G$5</c:f>
              <c:numCache>
                <c:formatCode>0.0;;</c:formatCode>
                <c:ptCount val="4"/>
                <c:pt idx="0">
                  <c:v>8.5875163768833822</c:v>
                </c:pt>
                <c:pt idx="1">
                  <c:v>0</c:v>
                </c:pt>
                <c:pt idx="2">
                  <c:v>0</c:v>
                </c:pt>
                <c:pt idx="3">
                  <c:v>7.9271849308612889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(199)</c:v>
                </c:pt>
                <c:pt idx="1">
                  <c:v>West Cornwall Hospital (Penzance) (-)</c:v>
                </c:pt>
                <c:pt idx="2">
                  <c:v>St Michael's Hospital (52)</c:v>
                </c:pt>
                <c:pt idx="3">
                  <c:v>Royal Cornwall Hospital (Treliske) (137)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(199)</c:v>
                </c:pt>
                <c:pt idx="1">
                  <c:v>West Cornwall Hospital (Penzance) (-)</c:v>
                </c:pt>
                <c:pt idx="2">
                  <c:v>St Michael's Hospital (52)</c:v>
                </c:pt>
                <c:pt idx="3">
                  <c:v>Royal Cornwall Hospital (Treliske) (137)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(199)</c:v>
                </c:pt>
                <c:pt idx="1">
                  <c:v>West Cornwall Hospital (Penzance) (-)</c:v>
                </c:pt>
                <c:pt idx="2">
                  <c:v>St Michael's Hospital (52)</c:v>
                </c:pt>
                <c:pt idx="3">
                  <c:v>Royal Cornwall Hospital (Treliske) (137)</c:v>
                </c:pt>
              </c:strCache>
            </c:strRef>
          </c:cat>
          <c:val>
            <c:numRef>
              <c:f>Sheet1!$J$2:$J$5</c:f>
              <c:numCache>
                <c:formatCode>0.0;;</c:formatCode>
                <c:ptCount val="4"/>
                <c:pt idx="0">
                  <c:v>0</c:v>
                </c:pt>
                <c:pt idx="1">
                  <c:v>0</c:v>
                </c:pt>
                <c:pt idx="2">
                  <c:v>9.789129584214626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1.4124836231166178</c:v>
                </c:pt>
                <c:pt idx="1">
                  <c:v>0</c:v>
                </c:pt>
                <c:pt idx="2">
                  <c:v>0.21087041578537402</c:v>
                </c:pt>
                <c:pt idx="3">
                  <c:v>2.0728150691387111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(237)</c:v>
                </c:pt>
                <c:pt idx="1">
                  <c:v>West Cornwall Hospital (Penzance) (-)</c:v>
                </c:pt>
                <c:pt idx="2">
                  <c:v>St Michael's Hospital (45)</c:v>
                </c:pt>
                <c:pt idx="3">
                  <c:v>Royal Cornwall Hospital (Treliske) (184)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(237)</c:v>
                </c:pt>
                <c:pt idx="1">
                  <c:v>West Cornwall Hospital (Penzance) (-)</c:v>
                </c:pt>
                <c:pt idx="2">
                  <c:v>St Michael's Hospital (45)</c:v>
                </c:pt>
                <c:pt idx="3">
                  <c:v>Royal Cornwall Hospital (Treliske) (184)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(237)</c:v>
                </c:pt>
                <c:pt idx="1">
                  <c:v>West Cornwall Hospital (Penzance) (-)</c:v>
                </c:pt>
                <c:pt idx="2">
                  <c:v>St Michael's Hospital (45)</c:v>
                </c:pt>
                <c:pt idx="3">
                  <c:v>Royal Cornwall Hospital (Treliske) (184)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(237)</c:v>
                </c:pt>
                <c:pt idx="1">
                  <c:v>West Cornwall Hospital (Penzance) (-)</c:v>
                </c:pt>
                <c:pt idx="2">
                  <c:v>St Michael's Hospital (45)</c:v>
                </c:pt>
                <c:pt idx="3">
                  <c:v>Royal Cornwall Hospital (Treliske) (184)</c:v>
                </c:pt>
              </c:strCache>
            </c:strRef>
          </c:cat>
          <c:val>
            <c:numRef>
              <c:f>Sheet1!$G$2:$G$5</c:f>
              <c:numCache>
                <c:formatCode>0.0;;</c:formatCode>
                <c:ptCount val="4"/>
                <c:pt idx="0">
                  <c:v>0</c:v>
                </c:pt>
                <c:pt idx="1">
                  <c:v>0</c:v>
                </c:pt>
                <c:pt idx="2">
                  <c:v>0</c:v>
                </c:pt>
                <c:pt idx="3">
                  <c:v>6.8930679273251414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(237)</c:v>
                </c:pt>
                <c:pt idx="1">
                  <c:v>West Cornwall Hospital (Penzance) (-)</c:v>
                </c:pt>
                <c:pt idx="2">
                  <c:v>St Michael's Hospital (45)</c:v>
                </c:pt>
                <c:pt idx="3">
                  <c:v>Royal Cornwall Hospital (Treliske) (184)</c:v>
                </c:pt>
              </c:strCache>
            </c:strRef>
          </c:cat>
          <c:val>
            <c:numRef>
              <c:f>Sheet1!$H$2:$H$5</c:f>
              <c:numCache>
                <c:formatCode>0.0;;</c:formatCode>
                <c:ptCount val="4"/>
                <c:pt idx="0">
                  <c:v>7.3373597679182314</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(237)</c:v>
                </c:pt>
                <c:pt idx="1">
                  <c:v>West Cornwall Hospital (Penzance) (-)</c:v>
                </c:pt>
                <c:pt idx="2">
                  <c:v>St Michael's Hospital (45)</c:v>
                </c:pt>
                <c:pt idx="3">
                  <c:v>Royal Cornwall Hospital (Treliske) (184)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(237)</c:v>
                </c:pt>
                <c:pt idx="1">
                  <c:v>West Cornwall Hospital (Penzance) (-)</c:v>
                </c:pt>
                <c:pt idx="2">
                  <c:v>St Michael's Hospital (45)</c:v>
                </c:pt>
                <c:pt idx="3">
                  <c:v>Royal Cornwall Hospital (Treliske) (184)</c:v>
                </c:pt>
              </c:strCache>
            </c:strRef>
          </c:cat>
          <c:val>
            <c:numRef>
              <c:f>Sheet1!$J$2:$J$5</c:f>
              <c:numCache>
                <c:formatCode>0.0;;</c:formatCode>
                <c:ptCount val="4"/>
                <c:pt idx="0">
                  <c:v>0</c:v>
                </c:pt>
                <c:pt idx="1">
                  <c:v>0</c:v>
                </c:pt>
                <c:pt idx="2">
                  <c:v>9.4636219167720785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2.6626402320817686</c:v>
                </c:pt>
                <c:pt idx="1">
                  <c:v>0</c:v>
                </c:pt>
                <c:pt idx="2">
                  <c:v>0.53637808322792146</c:v>
                </c:pt>
                <c:pt idx="3">
                  <c:v>3.1069320726748586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(521)</c:v>
                </c:pt>
                <c:pt idx="1">
                  <c:v>West Cornwall Hospital (Penzance) (-)</c:v>
                </c:pt>
                <c:pt idx="2">
                  <c:v>St Michael's Hospital (139)</c:v>
                </c:pt>
                <c:pt idx="3">
                  <c:v>Royal Cornwall Hospital (Treliske) (362)</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(521)</c:v>
                </c:pt>
                <c:pt idx="1">
                  <c:v>West Cornwall Hospital (Penzance) (-)</c:v>
                </c:pt>
                <c:pt idx="2">
                  <c:v>St Michael's Hospital (139)</c:v>
                </c:pt>
                <c:pt idx="3">
                  <c:v>Royal Cornwall Hospital (Treliske) (362)</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(521)</c:v>
                </c:pt>
                <c:pt idx="1">
                  <c:v>West Cornwall Hospital (Penzance) (-)</c:v>
                </c:pt>
                <c:pt idx="2">
                  <c:v>St Michael's Hospital (139)</c:v>
                </c:pt>
                <c:pt idx="3">
                  <c:v>Royal Cornwall Hospital (Treliske) (362)</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(521)</c:v>
                </c:pt>
                <c:pt idx="1">
                  <c:v>West Cornwall Hospital (Penzance) (-)</c:v>
                </c:pt>
                <c:pt idx="2">
                  <c:v>St Michael's Hospital (139)</c:v>
                </c:pt>
                <c:pt idx="3">
                  <c:v>Royal Cornwall Hospital (Treliske) (362)</c:v>
                </c:pt>
              </c:strCache>
            </c:strRef>
          </c:cat>
          <c:val>
            <c:numRef>
              <c:f>Sheet1!$G$2:$G$5</c:f>
              <c:numCache>
                <c:formatCode>0.0;;</c:formatCode>
                <c:ptCount val="4"/>
                <c:pt idx="0">
                  <c:v>9.5404042632906467</c:v>
                </c:pt>
                <c:pt idx="1">
                  <c:v>0</c:v>
                </c:pt>
                <c:pt idx="2">
                  <c:v>9.4309016684590681</c:v>
                </c:pt>
                <c:pt idx="3">
                  <c:v>9.3923796700704685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(521)</c:v>
                </c:pt>
                <c:pt idx="1">
                  <c:v>West Cornwall Hospital (Penzance) (-)</c:v>
                </c:pt>
                <c:pt idx="2">
                  <c:v>St Michael's Hospital (139)</c:v>
                </c:pt>
                <c:pt idx="3">
                  <c:v>Royal Cornwall Hospital (Treliske) (362)</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(521)</c:v>
                </c:pt>
                <c:pt idx="1">
                  <c:v>West Cornwall Hospital (Penzance) (-)</c:v>
                </c:pt>
                <c:pt idx="2">
                  <c:v>St Michael's Hospital (139)</c:v>
                </c:pt>
                <c:pt idx="3">
                  <c:v>Royal Cornwall Hospital (Treliske) (362)</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(521)</c:v>
                </c:pt>
                <c:pt idx="1">
                  <c:v>West Cornwall Hospital (Penzance) (-)</c:v>
                </c:pt>
                <c:pt idx="2">
                  <c:v>St Michael's Hospital (139)</c:v>
                </c:pt>
                <c:pt idx="3">
                  <c:v>Royal Cornwall Hospital (Treliske) (362)</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0.45959573670935328</c:v>
                </c:pt>
                <c:pt idx="1">
                  <c:v>0</c:v>
                </c:pt>
                <c:pt idx="2">
                  <c:v>0.56909833154093192</c:v>
                </c:pt>
                <c:pt idx="3">
                  <c:v>0.60762032992953152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(521)</c:v>
                </c:pt>
                <c:pt idx="1">
                  <c:v>West Cornwall Hospital (Penzance) (-)</c:v>
                </c:pt>
                <c:pt idx="2">
                  <c:v>St Michael's Hospital (130)</c:v>
                </c:pt>
                <c:pt idx="3">
                  <c:v>Royal Cornwall Hospital (Treliske) (371)</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(521)</c:v>
                </c:pt>
                <c:pt idx="1">
                  <c:v>West Cornwall Hospital (Penzance) (-)</c:v>
                </c:pt>
                <c:pt idx="2">
                  <c:v>St Michael's Hospital (130)</c:v>
                </c:pt>
                <c:pt idx="3">
                  <c:v>Royal Cornwall Hospital (Treliske) (371)</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(521)</c:v>
                </c:pt>
                <c:pt idx="1">
                  <c:v>West Cornwall Hospital (Penzance) (-)</c:v>
                </c:pt>
                <c:pt idx="2">
                  <c:v>St Michael's Hospital (130)</c:v>
                </c:pt>
                <c:pt idx="3">
                  <c:v>Royal Cornwall Hospital (Treliske) (371)</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(521)</c:v>
                </c:pt>
                <c:pt idx="1">
                  <c:v>West Cornwall Hospital (Penzance) (-)</c:v>
                </c:pt>
                <c:pt idx="2">
                  <c:v>St Michael's Hospital (130)</c:v>
                </c:pt>
                <c:pt idx="3">
                  <c:v>Royal Cornwall Hospital (Treliske) (371)</c:v>
                </c:pt>
              </c:strCache>
            </c:strRef>
          </c:cat>
          <c:val>
            <c:numRef>
              <c:f>Sheet1!$G$2:$G$5</c:f>
              <c:numCache>
                <c:formatCode>0.0;;</c:formatCode>
                <c:ptCount val="4"/>
                <c:pt idx="0">
                  <c:v>8.6318235723374972</c:v>
                </c:pt>
                <c:pt idx="1">
                  <c:v>0</c:v>
                </c:pt>
                <c:pt idx="2">
                  <c:v>9.2138366938974823</c:v>
                </c:pt>
                <c:pt idx="3">
                  <c:v>8.4946992890812183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(521)</c:v>
                </c:pt>
                <c:pt idx="1">
                  <c:v>West Cornwall Hospital (Penzance) (-)</c:v>
                </c:pt>
                <c:pt idx="2">
                  <c:v>St Michael's Hospital (130)</c:v>
                </c:pt>
                <c:pt idx="3">
                  <c:v>Royal Cornwall Hospital (Treliske) (371)</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(521)</c:v>
                </c:pt>
                <c:pt idx="1">
                  <c:v>West Cornwall Hospital (Penzance) (-)</c:v>
                </c:pt>
                <c:pt idx="2">
                  <c:v>St Michael's Hospital (130)</c:v>
                </c:pt>
                <c:pt idx="3">
                  <c:v>Royal Cornwall Hospital (Treliske) (371)</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(521)</c:v>
                </c:pt>
                <c:pt idx="1">
                  <c:v>West Cornwall Hospital (Penzance) (-)</c:v>
                </c:pt>
                <c:pt idx="2">
                  <c:v>St Michael's Hospital (130)</c:v>
                </c:pt>
                <c:pt idx="3">
                  <c:v>Royal Cornwall Hospital (Treliske) (371)</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1.3681764276625028</c:v>
                </c:pt>
                <c:pt idx="1">
                  <c:v>0</c:v>
                </c:pt>
                <c:pt idx="2">
                  <c:v>0.78616330610251772</c:v>
                </c:pt>
                <c:pt idx="3">
                  <c:v>1.5053007109187817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(549)</c:v>
                </c:pt>
                <c:pt idx="1">
                  <c:v>West Cornwall Hospital (Penzance) (-)</c:v>
                </c:pt>
                <c:pt idx="2">
                  <c:v>St Michael's Hospital (139)</c:v>
                </c:pt>
                <c:pt idx="3">
                  <c:v>Royal Cornwall Hospital (Treliske) (390)</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(549)</c:v>
                </c:pt>
                <c:pt idx="1">
                  <c:v>West Cornwall Hospital (Penzance) (-)</c:v>
                </c:pt>
                <c:pt idx="2">
                  <c:v>St Michael's Hospital (139)</c:v>
                </c:pt>
                <c:pt idx="3">
                  <c:v>Royal Cornwall Hospital (Treliske) (390)</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(549)</c:v>
                </c:pt>
                <c:pt idx="1">
                  <c:v>West Cornwall Hospital (Penzance) (-)</c:v>
                </c:pt>
                <c:pt idx="2">
                  <c:v>St Michael's Hospital (139)</c:v>
                </c:pt>
                <c:pt idx="3">
                  <c:v>Royal Cornwall Hospital (Treliske) (390)</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(549)</c:v>
                </c:pt>
                <c:pt idx="1">
                  <c:v>West Cornwall Hospital (Penzance) (-)</c:v>
                </c:pt>
                <c:pt idx="2">
                  <c:v>St Michael's Hospital (139)</c:v>
                </c:pt>
                <c:pt idx="3">
                  <c:v>Royal Cornwall Hospital (Treliske) (390)</c:v>
                </c:pt>
              </c:strCache>
            </c:strRef>
          </c:cat>
          <c:val>
            <c:numRef>
              <c:f>Sheet1!$G$2:$G$5</c:f>
              <c:numCache>
                <c:formatCode>0.0;;</c:formatCode>
                <c:ptCount val="4"/>
                <c:pt idx="0">
                  <c:v>9.0326990175926642</c:v>
                </c:pt>
                <c:pt idx="1">
                  <c:v>0</c:v>
                </c:pt>
                <c:pt idx="2">
                  <c:v>0</c:v>
                </c:pt>
                <c:pt idx="3">
                  <c:v>8.9283320145861484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(549)</c:v>
                </c:pt>
                <c:pt idx="1">
                  <c:v>West Cornwall Hospital (Penzance) (-)</c:v>
                </c:pt>
                <c:pt idx="2">
                  <c:v>St Michael's Hospital (139)</c:v>
                </c:pt>
                <c:pt idx="3">
                  <c:v>Royal Cornwall Hospital (Treliske) (390)</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(549)</c:v>
                </c:pt>
                <c:pt idx="1">
                  <c:v>West Cornwall Hospital (Penzance) (-)</c:v>
                </c:pt>
                <c:pt idx="2">
                  <c:v>St Michael's Hospital (139)</c:v>
                </c:pt>
                <c:pt idx="3">
                  <c:v>Royal Cornwall Hospital (Treliske) (390)</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(549)</c:v>
                </c:pt>
                <c:pt idx="1">
                  <c:v>West Cornwall Hospital (Penzance) (-)</c:v>
                </c:pt>
                <c:pt idx="2">
                  <c:v>St Michael's Hospital (139)</c:v>
                </c:pt>
                <c:pt idx="3">
                  <c:v>Royal Cornwall Hospital (Treliske) (390)</c:v>
                </c:pt>
              </c:strCache>
            </c:strRef>
          </c:cat>
          <c:val>
            <c:numRef>
              <c:f>Sheet1!$J$2:$J$5</c:f>
              <c:numCache>
                <c:formatCode>0.0;;</c:formatCode>
                <c:ptCount val="4"/>
                <c:pt idx="0">
                  <c:v>0</c:v>
                </c:pt>
                <c:pt idx="1">
                  <c:v>0</c:v>
                </c:pt>
                <c:pt idx="2">
                  <c:v>9.9147294566250572</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0.96730098240733575</c:v>
                </c:pt>
                <c:pt idx="1">
                  <c:v>0</c:v>
                </c:pt>
                <c:pt idx="2">
                  <c:v>8.5270543374942775E-2</c:v>
                </c:pt>
                <c:pt idx="3">
                  <c:v>1.0716679854138516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(548)</c:v>
                </c:pt>
                <c:pt idx="1">
                  <c:v>West Cornwall Hospital (Penzance) (-)</c:v>
                </c:pt>
                <c:pt idx="2">
                  <c:v>St Michael's Hospital (137)</c:v>
                </c:pt>
                <c:pt idx="3">
                  <c:v>Royal Cornwall Hospital (Treliske) (391)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(548)</c:v>
                </c:pt>
                <c:pt idx="1">
                  <c:v>West Cornwall Hospital (Penzance) (-)</c:v>
                </c:pt>
                <c:pt idx="2">
                  <c:v>St Michael's Hospital (137)</c:v>
                </c:pt>
                <c:pt idx="3">
                  <c:v>Royal Cornwall Hospital (Treliske) (391)</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(548)</c:v>
                </c:pt>
                <c:pt idx="1">
                  <c:v>West Cornwall Hospital (Penzance) (-)</c:v>
                </c:pt>
                <c:pt idx="2">
                  <c:v>St Michael's Hospital (137)</c:v>
                </c:pt>
                <c:pt idx="3">
                  <c:v>Royal Cornwall Hospital (Treliske) (391)</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(548)</c:v>
                </c:pt>
                <c:pt idx="1">
                  <c:v>West Cornwall Hospital (Penzance) (-)</c:v>
                </c:pt>
                <c:pt idx="2">
                  <c:v>St Michael's Hospital (137)</c:v>
                </c:pt>
                <c:pt idx="3">
                  <c:v>Royal Cornwall Hospital (Treliske) (391)</c:v>
                </c:pt>
              </c:strCache>
            </c:strRef>
          </c:cat>
          <c:val>
            <c:numRef>
              <c:f>Sheet1!$G$2:$G$5</c:f>
              <c:numCache>
                <c:formatCode>0.0;;</c:formatCode>
                <c:ptCount val="4"/>
                <c:pt idx="0">
                  <c:v>8.9543246558053315</c:v>
                </c:pt>
                <c:pt idx="1">
                  <c:v>0</c:v>
                </c:pt>
                <c:pt idx="2">
                  <c:v>9.2969676488704049</c:v>
                </c:pt>
                <c:pt idx="3">
                  <c:v>8.8513304792016783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(548)</c:v>
                </c:pt>
                <c:pt idx="1">
                  <c:v>West Cornwall Hospital (Penzance) (-)</c:v>
                </c:pt>
                <c:pt idx="2">
                  <c:v>St Michael's Hospital (137)</c:v>
                </c:pt>
                <c:pt idx="3">
                  <c:v>Royal Cornwall Hospital (Treliske) (391)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(548)</c:v>
                </c:pt>
                <c:pt idx="1">
                  <c:v>West Cornwall Hospital (Penzance) (-)</c:v>
                </c:pt>
                <c:pt idx="2">
                  <c:v>St Michael's Hospital (137)</c:v>
                </c:pt>
                <c:pt idx="3">
                  <c:v>Royal Cornwall Hospital (Treliske) (391)</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(548)</c:v>
                </c:pt>
                <c:pt idx="1">
                  <c:v>West Cornwall Hospital (Penzance) (-)</c:v>
                </c:pt>
                <c:pt idx="2">
                  <c:v>St Michael's Hospital (137)</c:v>
                </c:pt>
                <c:pt idx="3">
                  <c:v>Royal Cornwall Hospital (Treliske) (391)</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1.0456753441946685</c:v>
                </c:pt>
                <c:pt idx="1">
                  <c:v>0</c:v>
                </c:pt>
                <c:pt idx="2">
                  <c:v>0.70303235112959506</c:v>
                </c:pt>
                <c:pt idx="3">
                  <c:v>1.1486695207983217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(519)</c:v>
                </c:pt>
                <c:pt idx="1">
                  <c:v>West Cornwall Hospital (Penzance) (-)</c:v>
                </c:pt>
                <c:pt idx="2">
                  <c:v>St Michael's Hospital (130)</c:v>
                </c:pt>
                <c:pt idx="3">
                  <c:v>Royal Cornwall Hospital (Treliske) (370)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(519)</c:v>
                </c:pt>
                <c:pt idx="1">
                  <c:v>West Cornwall Hospital (Penzance) (-)</c:v>
                </c:pt>
                <c:pt idx="2">
                  <c:v>St Michael's Hospital (130)</c:v>
                </c:pt>
                <c:pt idx="3">
                  <c:v>Royal Cornwall Hospital (Treliske) (370)</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(519)</c:v>
                </c:pt>
                <c:pt idx="1">
                  <c:v>West Cornwall Hospital (Penzance) (-)</c:v>
                </c:pt>
                <c:pt idx="2">
                  <c:v>St Michael's Hospital (130)</c:v>
                </c:pt>
                <c:pt idx="3">
                  <c:v>Royal Cornwall Hospital (Treliske) (370)</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(519)</c:v>
                </c:pt>
                <c:pt idx="1">
                  <c:v>West Cornwall Hospital (Penzance) (-)</c:v>
                </c:pt>
                <c:pt idx="2">
                  <c:v>St Michael's Hospital (130)</c:v>
                </c:pt>
                <c:pt idx="3">
                  <c:v>Royal Cornwall Hospital (Treliske) (370)</c:v>
                </c:pt>
              </c:strCache>
            </c:strRef>
          </c:cat>
          <c:val>
            <c:numRef>
              <c:f>Sheet1!$G$2:$G$5</c:f>
              <c:numCache>
                <c:formatCode>0.0;;</c:formatCode>
                <c:ptCount val="4"/>
                <c:pt idx="0">
                  <c:v>8.7236059999718663</c:v>
                </c:pt>
                <c:pt idx="1">
                  <c:v>0</c:v>
                </c:pt>
                <c:pt idx="2">
                  <c:v>0</c:v>
                </c:pt>
                <c:pt idx="3">
                  <c:v>8.4669255264834344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(519)</c:v>
                </c:pt>
                <c:pt idx="1">
                  <c:v>West Cornwall Hospital (Penzance) (-)</c:v>
                </c:pt>
                <c:pt idx="2">
                  <c:v>St Michael's Hospital (130)</c:v>
                </c:pt>
                <c:pt idx="3">
                  <c:v>Royal Cornwall Hospital (Treliske) (370)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(519)</c:v>
                </c:pt>
                <c:pt idx="1">
                  <c:v>West Cornwall Hospital (Penzance) (-)</c:v>
                </c:pt>
                <c:pt idx="2">
                  <c:v>St Michael's Hospital (130)</c:v>
                </c:pt>
                <c:pt idx="3">
                  <c:v>Royal Cornwall Hospital (Treliske) (370)</c:v>
                </c:pt>
              </c:strCache>
            </c:strRef>
          </c:cat>
          <c:val>
            <c:numRef>
              <c:f>Sheet1!$I$2:$I$5</c:f>
              <c:numCache>
                <c:formatCode>0.0;;</c:formatCode>
                <c:ptCount val="4"/>
                <c:pt idx="0">
                  <c:v>0</c:v>
                </c:pt>
                <c:pt idx="1">
                  <c:v>0</c:v>
                </c:pt>
                <c:pt idx="2">
                  <c:v>9.5531587170162027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(519)</c:v>
                </c:pt>
                <c:pt idx="1">
                  <c:v>West Cornwall Hospital (Penzance) (-)</c:v>
                </c:pt>
                <c:pt idx="2">
                  <c:v>St Michael's Hospital (130)</c:v>
                </c:pt>
                <c:pt idx="3">
                  <c:v>Royal Cornwall Hospital (Treliske) (370)</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1.2763940000281337</c:v>
                </c:pt>
                <c:pt idx="1">
                  <c:v>0</c:v>
                </c:pt>
                <c:pt idx="2">
                  <c:v>0.44684128298379733</c:v>
                </c:pt>
                <c:pt idx="3">
                  <c:v>1.5330744735165656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(549)</c:v>
                </c:pt>
                <c:pt idx="1">
                  <c:v>West Cornwall Hospital (Penzance) (-)</c:v>
                </c:pt>
                <c:pt idx="2">
                  <c:v>St Michael's Hospital (140)</c:v>
                </c:pt>
                <c:pt idx="3">
                  <c:v>Royal Cornwall Hospital (Treliske) (389)</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(549)</c:v>
                </c:pt>
                <c:pt idx="1">
                  <c:v>West Cornwall Hospital (Penzance) (-)</c:v>
                </c:pt>
                <c:pt idx="2">
                  <c:v>St Michael's Hospital (140)</c:v>
                </c:pt>
                <c:pt idx="3">
                  <c:v>Royal Cornwall Hospital (Treliske) (389)</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(549)</c:v>
                </c:pt>
                <c:pt idx="1">
                  <c:v>West Cornwall Hospital (Penzance) (-)</c:v>
                </c:pt>
                <c:pt idx="2">
                  <c:v>St Michael's Hospital (140)</c:v>
                </c:pt>
                <c:pt idx="3">
                  <c:v>Royal Cornwall Hospital (Treliske) (389)</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(549)</c:v>
                </c:pt>
                <c:pt idx="1">
                  <c:v>West Cornwall Hospital (Penzance) (-)</c:v>
                </c:pt>
                <c:pt idx="2">
                  <c:v>St Michael's Hospital (140)</c:v>
                </c:pt>
                <c:pt idx="3">
                  <c:v>Royal Cornwall Hospital (Treliske) (389)</c:v>
                </c:pt>
              </c:strCache>
            </c:strRef>
          </c:cat>
          <c:val>
            <c:numRef>
              <c:f>Sheet1!$G$2:$G$5</c:f>
              <c:numCache>
                <c:formatCode>0.0;;</c:formatCode>
                <c:ptCount val="4"/>
                <c:pt idx="0">
                  <c:v>8.9219188153474196</c:v>
                </c:pt>
                <c:pt idx="1">
                  <c:v>0</c:v>
                </c:pt>
                <c:pt idx="2">
                  <c:v>9.1832041383794305</c:v>
                </c:pt>
                <c:pt idx="3">
                  <c:v>8.7715167251824067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(549)</c:v>
                </c:pt>
                <c:pt idx="1">
                  <c:v>West Cornwall Hospital (Penzance) (-)</c:v>
                </c:pt>
                <c:pt idx="2">
                  <c:v>St Michael's Hospital (140)</c:v>
                </c:pt>
                <c:pt idx="3">
                  <c:v>Royal Cornwall Hospital (Treliske) (389)</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(549)</c:v>
                </c:pt>
                <c:pt idx="1">
                  <c:v>West Cornwall Hospital (Penzance) (-)</c:v>
                </c:pt>
                <c:pt idx="2">
                  <c:v>St Michael's Hospital (140)</c:v>
                </c:pt>
                <c:pt idx="3">
                  <c:v>Royal Cornwall Hospital (Treliske) (389)</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(549)</c:v>
                </c:pt>
                <c:pt idx="1">
                  <c:v>West Cornwall Hospital (Penzance) (-)</c:v>
                </c:pt>
                <c:pt idx="2">
                  <c:v>St Michael's Hospital (140)</c:v>
                </c:pt>
                <c:pt idx="3">
                  <c:v>Royal Cornwall Hospital (Treliske) (389)</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1.0780811846525804</c:v>
                </c:pt>
                <c:pt idx="1">
                  <c:v>0</c:v>
                </c:pt>
                <c:pt idx="2">
                  <c:v>0.8167958616205695</c:v>
                </c:pt>
                <c:pt idx="3">
                  <c:v>1.2284832748175933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(548)</c:v>
                </c:pt>
                <c:pt idx="1">
                  <c:v>West Cornwall Hospital (Penzance) (-)</c:v>
                </c:pt>
                <c:pt idx="2">
                  <c:v>St Michael's Hospital (137)</c:v>
                </c:pt>
                <c:pt idx="3">
                  <c:v>Royal Cornwall Hospital (Treliske) (391)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(548)</c:v>
                </c:pt>
                <c:pt idx="1">
                  <c:v>West Cornwall Hospital (Penzance) (-)</c:v>
                </c:pt>
                <c:pt idx="2">
                  <c:v>St Michael's Hospital (137)</c:v>
                </c:pt>
                <c:pt idx="3">
                  <c:v>Royal Cornwall Hospital (Treliske) (391)</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(548)</c:v>
                </c:pt>
                <c:pt idx="1">
                  <c:v>West Cornwall Hospital (Penzance) (-)</c:v>
                </c:pt>
                <c:pt idx="2">
                  <c:v>St Michael's Hospital (137)</c:v>
                </c:pt>
                <c:pt idx="3">
                  <c:v>Royal Cornwall Hospital (Treliske) (391)</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(548)</c:v>
                </c:pt>
                <c:pt idx="1">
                  <c:v>West Cornwall Hospital (Penzance) (-)</c:v>
                </c:pt>
                <c:pt idx="2">
                  <c:v>St Michael's Hospital (137)</c:v>
                </c:pt>
                <c:pt idx="3">
                  <c:v>Royal Cornwall Hospital (Treliske) (391)</c:v>
                </c:pt>
              </c:strCache>
            </c:strRef>
          </c:cat>
          <c:val>
            <c:numRef>
              <c:f>Sheet1!$G$2:$G$5</c:f>
              <c:numCache>
                <c:formatCode>0.0;;</c:formatCode>
                <c:ptCount val="4"/>
                <c:pt idx="0">
                  <c:v>8.8280863648484456</c:v>
                </c:pt>
                <c:pt idx="1">
                  <c:v>0</c:v>
                </c:pt>
                <c:pt idx="2">
                  <c:v>9.2985983921834716</c:v>
                </c:pt>
                <c:pt idx="3">
                  <c:v>8.614040957495309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(548)</c:v>
                </c:pt>
                <c:pt idx="1">
                  <c:v>West Cornwall Hospital (Penzance) (-)</c:v>
                </c:pt>
                <c:pt idx="2">
                  <c:v>St Michael's Hospital (137)</c:v>
                </c:pt>
                <c:pt idx="3">
                  <c:v>Royal Cornwall Hospital (Treliske) (391)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(548)</c:v>
                </c:pt>
                <c:pt idx="1">
                  <c:v>West Cornwall Hospital (Penzance) (-)</c:v>
                </c:pt>
                <c:pt idx="2">
                  <c:v>St Michael's Hospital (137)</c:v>
                </c:pt>
                <c:pt idx="3">
                  <c:v>Royal Cornwall Hospital (Treliske) (391)</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(548)</c:v>
                </c:pt>
                <c:pt idx="1">
                  <c:v>West Cornwall Hospital (Penzance) (-)</c:v>
                </c:pt>
                <c:pt idx="2">
                  <c:v>St Michael's Hospital (137)</c:v>
                </c:pt>
                <c:pt idx="3">
                  <c:v>Royal Cornwall Hospital (Treliske) (391)</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1.1719136351515544</c:v>
                </c:pt>
                <c:pt idx="1">
                  <c:v>0</c:v>
                </c:pt>
                <c:pt idx="2">
                  <c:v>0.70140160781652838</c:v>
                </c:pt>
                <c:pt idx="3">
                  <c:v>1.385959042504691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(547)</c:v>
                </c:pt>
                <c:pt idx="1">
                  <c:v>West Cornwall Hospital (Penzance) (-)</c:v>
                </c:pt>
                <c:pt idx="2">
                  <c:v>St Michael's Hospital (139)</c:v>
                </c:pt>
                <c:pt idx="3">
                  <c:v>Royal Cornwall Hospital (Treliske) (388)</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(547)</c:v>
                </c:pt>
                <c:pt idx="1">
                  <c:v>West Cornwall Hospital (Penzance) (-)</c:v>
                </c:pt>
                <c:pt idx="2">
                  <c:v>St Michael's Hospital (139)</c:v>
                </c:pt>
                <c:pt idx="3">
                  <c:v>Royal Cornwall Hospital (Treliske) (388)</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(547)</c:v>
                </c:pt>
                <c:pt idx="1">
                  <c:v>West Cornwall Hospital (Penzance) (-)</c:v>
                </c:pt>
                <c:pt idx="2">
                  <c:v>St Michael's Hospital (139)</c:v>
                </c:pt>
                <c:pt idx="3">
                  <c:v>Royal Cornwall Hospital (Treliske) (388)</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(547)</c:v>
                </c:pt>
                <c:pt idx="1">
                  <c:v>West Cornwall Hospital (Penzance) (-)</c:v>
                </c:pt>
                <c:pt idx="2">
                  <c:v>St Michael's Hospital (139)</c:v>
                </c:pt>
                <c:pt idx="3">
                  <c:v>Royal Cornwall Hospital (Treliske) (388)</c:v>
                </c:pt>
              </c:strCache>
            </c:strRef>
          </c:cat>
          <c:val>
            <c:numRef>
              <c:f>Sheet1!$G$2:$G$5</c:f>
              <c:numCache>
                <c:formatCode>0.0;;</c:formatCode>
                <c:ptCount val="4"/>
                <c:pt idx="0">
                  <c:v>7.4998315413443679</c:v>
                </c:pt>
                <c:pt idx="1">
                  <c:v>0</c:v>
                </c:pt>
                <c:pt idx="2">
                  <c:v>0</c:v>
                </c:pt>
                <c:pt idx="3">
                  <c:v>7.2001488547208048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(547)</c:v>
                </c:pt>
                <c:pt idx="1">
                  <c:v>West Cornwall Hospital (Penzance) (-)</c:v>
                </c:pt>
                <c:pt idx="2">
                  <c:v>St Michael's Hospital (139)</c:v>
                </c:pt>
                <c:pt idx="3">
                  <c:v>Royal Cornwall Hospital (Treliske) (388)</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(547)</c:v>
                </c:pt>
                <c:pt idx="1">
                  <c:v>West Cornwall Hospital (Penzance) (-)</c:v>
                </c:pt>
                <c:pt idx="2">
                  <c:v>St Michael's Hospital (139)</c:v>
                </c:pt>
                <c:pt idx="3">
                  <c:v>Royal Cornwall Hospital (Treliske) (388)</c:v>
                </c:pt>
              </c:strCache>
            </c:strRef>
          </c:cat>
          <c:val>
            <c:numRef>
              <c:f>Sheet1!$I$2:$I$5</c:f>
              <c:numCache>
                <c:formatCode>0.0;;</c:formatCode>
                <c:ptCount val="4"/>
                <c:pt idx="0">
                  <c:v>0</c:v>
                </c:pt>
                <c:pt idx="1">
                  <c:v>0</c:v>
                </c:pt>
                <c:pt idx="2">
                  <c:v>8.7629668238848115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(547)</c:v>
                </c:pt>
                <c:pt idx="1">
                  <c:v>West Cornwall Hospital (Penzance) (-)</c:v>
                </c:pt>
                <c:pt idx="2">
                  <c:v>St Michael's Hospital (139)</c:v>
                </c:pt>
                <c:pt idx="3">
                  <c:v>Royal Cornwall Hospital (Treliske) (388)</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2.5001684586556321</c:v>
                </c:pt>
                <c:pt idx="1">
                  <c:v>0</c:v>
                </c:pt>
                <c:pt idx="2">
                  <c:v>1.2370331761151885</c:v>
                </c:pt>
                <c:pt idx="3">
                  <c:v>2.7998511452791952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(501)</c:v>
                </c:pt>
                <c:pt idx="1">
                  <c:v>West Cornwall Hospital (Penzance) (-)</c:v>
                </c:pt>
                <c:pt idx="2">
                  <c:v>St Michael's Hospital (125)</c:v>
                </c:pt>
                <c:pt idx="3">
                  <c:v>Royal Cornwall Hospital (Treliske) (358)</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(501)</c:v>
                </c:pt>
                <c:pt idx="1">
                  <c:v>West Cornwall Hospital (Penzance) (-)</c:v>
                </c:pt>
                <c:pt idx="2">
                  <c:v>St Michael's Hospital (125)</c:v>
                </c:pt>
                <c:pt idx="3">
                  <c:v>Royal Cornwall Hospital (Treliske) (358)</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(501)</c:v>
                </c:pt>
                <c:pt idx="1">
                  <c:v>West Cornwall Hospital (Penzance) (-)</c:v>
                </c:pt>
                <c:pt idx="2">
                  <c:v>St Michael's Hospital (125)</c:v>
                </c:pt>
                <c:pt idx="3">
                  <c:v>Royal Cornwall Hospital (Treliske) (358)</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(501)</c:v>
                </c:pt>
                <c:pt idx="1">
                  <c:v>West Cornwall Hospital (Penzance) (-)</c:v>
                </c:pt>
                <c:pt idx="2">
                  <c:v>St Michael's Hospital (125)</c:v>
                </c:pt>
                <c:pt idx="3">
                  <c:v>Royal Cornwall Hospital (Treliske) (358)</c:v>
                </c:pt>
              </c:strCache>
            </c:strRef>
          </c:cat>
          <c:val>
            <c:numRef>
              <c:f>Sheet1!$G$2:$G$5</c:f>
              <c:numCache>
                <c:formatCode>0.0;;</c:formatCode>
                <c:ptCount val="4"/>
                <c:pt idx="0">
                  <c:v>7.7427798083179011</c:v>
                </c:pt>
                <c:pt idx="1">
                  <c:v>0</c:v>
                </c:pt>
                <c:pt idx="2">
                  <c:v>8.4779436690497487</c:v>
                </c:pt>
                <c:pt idx="3">
                  <c:v>7.4483418786239231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(501)</c:v>
                </c:pt>
                <c:pt idx="1">
                  <c:v>West Cornwall Hospital (Penzance) (-)</c:v>
                </c:pt>
                <c:pt idx="2">
                  <c:v>St Michael's Hospital (125)</c:v>
                </c:pt>
                <c:pt idx="3">
                  <c:v>Royal Cornwall Hospital (Treliske) (358)</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(501)</c:v>
                </c:pt>
                <c:pt idx="1">
                  <c:v>West Cornwall Hospital (Penzance) (-)</c:v>
                </c:pt>
                <c:pt idx="2">
                  <c:v>St Michael's Hospital (125)</c:v>
                </c:pt>
                <c:pt idx="3">
                  <c:v>Royal Cornwall Hospital (Treliske) (358)</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(501)</c:v>
                </c:pt>
                <c:pt idx="1">
                  <c:v>West Cornwall Hospital (Penzance) (-)</c:v>
                </c:pt>
                <c:pt idx="2">
                  <c:v>St Michael's Hospital (125)</c:v>
                </c:pt>
                <c:pt idx="3">
                  <c:v>Royal Cornwall Hospital (Treliske) (358)</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2.2572201916820989</c:v>
                </c:pt>
                <c:pt idx="1">
                  <c:v>0</c:v>
                </c:pt>
                <c:pt idx="2">
                  <c:v>1.5220563309502513</c:v>
                </c:pt>
                <c:pt idx="3">
                  <c:v>2.5516581213760769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(534)</c:v>
                </c:pt>
                <c:pt idx="1">
                  <c:v>West Cornwall Hospital (Penzance) (-)</c:v>
                </c:pt>
                <c:pt idx="2">
                  <c:v>St Michael's Hospital (136)</c:v>
                </c:pt>
                <c:pt idx="3">
                  <c:v>Royal Cornwall Hospital (Treliske) (378)</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(534)</c:v>
                </c:pt>
                <c:pt idx="1">
                  <c:v>West Cornwall Hospital (Penzance) (-)</c:v>
                </c:pt>
                <c:pt idx="2">
                  <c:v>St Michael's Hospital (136)</c:v>
                </c:pt>
                <c:pt idx="3">
                  <c:v>Royal Cornwall Hospital (Treliske) (378)</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(534)</c:v>
                </c:pt>
                <c:pt idx="1">
                  <c:v>West Cornwall Hospital (Penzance) (-)</c:v>
                </c:pt>
                <c:pt idx="2">
                  <c:v>St Michael's Hospital (136)</c:v>
                </c:pt>
                <c:pt idx="3">
                  <c:v>Royal Cornwall Hospital (Treliske) (378)</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(534)</c:v>
                </c:pt>
                <c:pt idx="1">
                  <c:v>West Cornwall Hospital (Penzance) (-)</c:v>
                </c:pt>
                <c:pt idx="2">
                  <c:v>St Michael's Hospital (136)</c:v>
                </c:pt>
                <c:pt idx="3">
                  <c:v>Royal Cornwall Hospital (Treliske) (378)</c:v>
                </c:pt>
              </c:strCache>
            </c:strRef>
          </c:cat>
          <c:val>
            <c:numRef>
              <c:f>Sheet1!$G$2:$G$5</c:f>
              <c:numCache>
                <c:formatCode>0.0;;</c:formatCode>
                <c:ptCount val="4"/>
                <c:pt idx="0">
                  <c:v>7.417161465963515</c:v>
                </c:pt>
                <c:pt idx="1">
                  <c:v>0</c:v>
                </c:pt>
                <c:pt idx="2">
                  <c:v>0</c:v>
                </c:pt>
                <c:pt idx="3">
                  <c:v>7.2113768570231072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(534)</c:v>
                </c:pt>
                <c:pt idx="1">
                  <c:v>West Cornwall Hospital (Penzance) (-)</c:v>
                </c:pt>
                <c:pt idx="2">
                  <c:v>St Michael's Hospital (136)</c:v>
                </c:pt>
                <c:pt idx="3">
                  <c:v>Royal Cornwall Hospital (Treliske) (378)</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(534)</c:v>
                </c:pt>
                <c:pt idx="1">
                  <c:v>West Cornwall Hospital (Penzance) (-)</c:v>
                </c:pt>
                <c:pt idx="2">
                  <c:v>St Michael's Hospital (136)</c:v>
                </c:pt>
                <c:pt idx="3">
                  <c:v>Royal Cornwall Hospital (Treliske) (378)</c:v>
                </c:pt>
              </c:strCache>
            </c:strRef>
          </c:cat>
          <c:val>
            <c:numRef>
              <c:f>Sheet1!$I$2:$I$5</c:f>
              <c:numCache>
                <c:formatCode>0.0;;</c:formatCode>
                <c:ptCount val="4"/>
                <c:pt idx="0">
                  <c:v>0</c:v>
                </c:pt>
                <c:pt idx="1">
                  <c:v>0</c:v>
                </c:pt>
                <c:pt idx="2">
                  <c:v>8.3580871258124425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(534)</c:v>
                </c:pt>
                <c:pt idx="1">
                  <c:v>West Cornwall Hospital (Penzance) (-)</c:v>
                </c:pt>
                <c:pt idx="2">
                  <c:v>St Michael's Hospital (136)</c:v>
                </c:pt>
                <c:pt idx="3">
                  <c:v>Royal Cornwall Hospital (Treliske) (378)</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2.582838534036485</c:v>
                </c:pt>
                <c:pt idx="1">
                  <c:v>0</c:v>
                </c:pt>
                <c:pt idx="2">
                  <c:v>1.6419128741875575</c:v>
                </c:pt>
                <c:pt idx="3">
                  <c:v>2.7886231429768928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(533)</c:v>
                </c:pt>
                <c:pt idx="1">
                  <c:v>West Cornwall Hospital (Penzance) (-)</c:v>
                </c:pt>
                <c:pt idx="2">
                  <c:v>St Michael's Hospital (138)</c:v>
                </c:pt>
                <c:pt idx="3">
                  <c:v>Royal Cornwall Hospital (Treliske) (376)</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(533)</c:v>
                </c:pt>
                <c:pt idx="1">
                  <c:v>West Cornwall Hospital (Penzance) (-)</c:v>
                </c:pt>
                <c:pt idx="2">
                  <c:v>St Michael's Hospital (138)</c:v>
                </c:pt>
                <c:pt idx="3">
                  <c:v>Royal Cornwall Hospital (Treliske) (376)</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(533)</c:v>
                </c:pt>
                <c:pt idx="1">
                  <c:v>West Cornwall Hospital (Penzance) (-)</c:v>
                </c:pt>
                <c:pt idx="2">
                  <c:v>St Michael's Hospital (138)</c:v>
                </c:pt>
                <c:pt idx="3">
                  <c:v>Royal Cornwall Hospital (Treliske) (376)</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(533)</c:v>
                </c:pt>
                <c:pt idx="1">
                  <c:v>West Cornwall Hospital (Penzance) (-)</c:v>
                </c:pt>
                <c:pt idx="2">
                  <c:v>St Michael's Hospital (138)</c:v>
                </c:pt>
                <c:pt idx="3">
                  <c:v>Royal Cornwall Hospital (Treliske) (376)</c:v>
                </c:pt>
              </c:strCache>
            </c:strRef>
          </c:cat>
          <c:val>
            <c:numRef>
              <c:f>Sheet1!$G$2:$G$5</c:f>
              <c:numCache>
                <c:formatCode>0.0;;</c:formatCode>
                <c:ptCount val="4"/>
                <c:pt idx="0">
                  <c:v>8.8712246466159677</c:v>
                </c:pt>
                <c:pt idx="1">
                  <c:v>0</c:v>
                </c:pt>
                <c:pt idx="2">
                  <c:v>9.2894397846068184</c:v>
                </c:pt>
                <c:pt idx="3">
                  <c:v>8.7001738268229296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(533)</c:v>
                </c:pt>
                <c:pt idx="1">
                  <c:v>West Cornwall Hospital (Penzance) (-)</c:v>
                </c:pt>
                <c:pt idx="2">
                  <c:v>St Michael's Hospital (138)</c:v>
                </c:pt>
                <c:pt idx="3">
                  <c:v>Royal Cornwall Hospital (Treliske) (376)</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(533)</c:v>
                </c:pt>
                <c:pt idx="1">
                  <c:v>West Cornwall Hospital (Penzance) (-)</c:v>
                </c:pt>
                <c:pt idx="2">
                  <c:v>St Michael's Hospital (138)</c:v>
                </c:pt>
                <c:pt idx="3">
                  <c:v>Royal Cornwall Hospital (Treliske) (376)</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(533)</c:v>
                </c:pt>
                <c:pt idx="1">
                  <c:v>West Cornwall Hospital (Penzance) (-)</c:v>
                </c:pt>
                <c:pt idx="2">
                  <c:v>St Michael's Hospital (138)</c:v>
                </c:pt>
                <c:pt idx="3">
                  <c:v>Royal Cornwall Hospital (Treliske) (376)</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1.1287753533840323</c:v>
                </c:pt>
                <c:pt idx="1">
                  <c:v>0</c:v>
                </c:pt>
                <c:pt idx="2">
                  <c:v>0.71056021539318159</c:v>
                </c:pt>
                <c:pt idx="3">
                  <c:v>1.2998261731770704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(483)</c:v>
                </c:pt>
                <c:pt idx="1">
                  <c:v>West Cornwall Hospital (Penzance) (-)</c:v>
                </c:pt>
                <c:pt idx="2">
                  <c:v>St Michael's Hospital (115)</c:v>
                </c:pt>
                <c:pt idx="3">
                  <c:v>Royal Cornwall Hospital (Treliske) (349)</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(483)</c:v>
                </c:pt>
                <c:pt idx="1">
                  <c:v>West Cornwall Hospital (Penzance) (-)</c:v>
                </c:pt>
                <c:pt idx="2">
                  <c:v>St Michael's Hospital (115)</c:v>
                </c:pt>
                <c:pt idx="3">
                  <c:v>Royal Cornwall Hospital (Treliske) (349)</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(483)</c:v>
                </c:pt>
                <c:pt idx="1">
                  <c:v>West Cornwall Hospital (Penzance) (-)</c:v>
                </c:pt>
                <c:pt idx="2">
                  <c:v>St Michael's Hospital (115)</c:v>
                </c:pt>
                <c:pt idx="3">
                  <c:v>Royal Cornwall Hospital (Treliske) (349)</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(483)</c:v>
                </c:pt>
                <c:pt idx="1">
                  <c:v>West Cornwall Hospital (Penzance) (-)</c:v>
                </c:pt>
                <c:pt idx="2">
                  <c:v>St Michael's Hospital (115)</c:v>
                </c:pt>
                <c:pt idx="3">
                  <c:v>Royal Cornwall Hospital (Treliske) (349)</c:v>
                </c:pt>
              </c:strCache>
            </c:strRef>
          </c:cat>
          <c:val>
            <c:numRef>
              <c:f>Sheet1!$G$2:$G$5</c:f>
              <c:numCache>
                <c:formatCode>0.0;;</c:formatCode>
                <c:ptCount val="4"/>
                <c:pt idx="0">
                  <c:v>7.8004520521466434</c:v>
                </c:pt>
                <c:pt idx="1">
                  <c:v>0</c:v>
                </c:pt>
                <c:pt idx="2">
                  <c:v>0</c:v>
                </c:pt>
                <c:pt idx="3">
                  <c:v>7.5800855924915247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(483)</c:v>
                </c:pt>
                <c:pt idx="1">
                  <c:v>West Cornwall Hospital (Penzance) (-)</c:v>
                </c:pt>
                <c:pt idx="2">
                  <c:v>St Michael's Hospital (115)</c:v>
                </c:pt>
                <c:pt idx="3">
                  <c:v>Royal Cornwall Hospital (Treliske) (349)</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(483)</c:v>
                </c:pt>
                <c:pt idx="1">
                  <c:v>West Cornwall Hospital (Penzance) (-)</c:v>
                </c:pt>
                <c:pt idx="2">
                  <c:v>St Michael's Hospital (115)</c:v>
                </c:pt>
                <c:pt idx="3">
                  <c:v>Royal Cornwall Hospital (Treliske) (349)</c:v>
                </c:pt>
              </c:strCache>
            </c:strRef>
          </c:cat>
          <c:val>
            <c:numRef>
              <c:f>Sheet1!$I$2:$I$5</c:f>
              <c:numCache>
                <c:formatCode>0.0;;</c:formatCode>
                <c:ptCount val="4"/>
                <c:pt idx="0">
                  <c:v>0</c:v>
                </c:pt>
                <c:pt idx="1">
                  <c:v>0</c:v>
                </c:pt>
                <c:pt idx="2">
                  <c:v>9.0048810923735498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(483)</c:v>
                </c:pt>
                <c:pt idx="1">
                  <c:v>West Cornwall Hospital (Penzance) (-)</c:v>
                </c:pt>
                <c:pt idx="2">
                  <c:v>St Michael's Hospital (115)</c:v>
                </c:pt>
                <c:pt idx="3">
                  <c:v>Royal Cornwall Hospital (Treliske) (349)</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2.1995479478533566</c:v>
                </c:pt>
                <c:pt idx="1">
                  <c:v>0</c:v>
                </c:pt>
                <c:pt idx="2">
                  <c:v>0.99511890762645017</c:v>
                </c:pt>
                <c:pt idx="3">
                  <c:v>2.4199144075084753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(543)</c:v>
                </c:pt>
                <c:pt idx="1">
                  <c:v>West Cornwall Hospital (Penzance) (-)</c:v>
                </c:pt>
                <c:pt idx="2">
                  <c:v>St Michael's Hospital (140)</c:v>
                </c:pt>
                <c:pt idx="3">
                  <c:v>Royal Cornwall Hospital (Treliske) (385)</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(543)</c:v>
                </c:pt>
                <c:pt idx="1">
                  <c:v>West Cornwall Hospital (Penzance) (-)</c:v>
                </c:pt>
                <c:pt idx="2">
                  <c:v>St Michael's Hospital (140)</c:v>
                </c:pt>
                <c:pt idx="3">
                  <c:v>Royal Cornwall Hospital (Treliske) (385)</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(543)</c:v>
                </c:pt>
                <c:pt idx="1">
                  <c:v>West Cornwall Hospital (Penzance) (-)</c:v>
                </c:pt>
                <c:pt idx="2">
                  <c:v>St Michael's Hospital (140)</c:v>
                </c:pt>
                <c:pt idx="3">
                  <c:v>Royal Cornwall Hospital (Treliske) (385)</c:v>
                </c:pt>
              </c:strCache>
            </c:strRef>
          </c:cat>
          <c:val>
            <c:numRef>
              <c:f>Sheet1!$F$2:$F$5</c:f>
              <c:numCache>
                <c:formatCode>0.0;;</c:formatCode>
                <c:ptCount val="4"/>
                <c:pt idx="0">
                  <c:v>0</c:v>
                </c:pt>
                <c:pt idx="1">
                  <c:v>0</c:v>
                </c:pt>
                <c:pt idx="2">
                  <c:v>0</c:v>
                </c:pt>
                <c:pt idx="3">
                  <c:v>9.2769824838652166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(543)</c:v>
                </c:pt>
                <c:pt idx="1">
                  <c:v>West Cornwall Hospital (Penzance) (-)</c:v>
                </c:pt>
                <c:pt idx="2">
                  <c:v>St Michael's Hospital (140)</c:v>
                </c:pt>
                <c:pt idx="3">
                  <c:v>Royal Cornwall Hospital (Treliske) (385)</c:v>
                </c:pt>
              </c:strCache>
            </c:strRef>
          </c:cat>
          <c:val>
            <c:numRef>
              <c:f>Sheet1!$G$2:$G$5</c:f>
              <c:numCache>
                <c:formatCode>0.0;;</c:formatCode>
                <c:ptCount val="4"/>
                <c:pt idx="0">
                  <c:v>9.3781970656132696</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(543)</c:v>
                </c:pt>
                <c:pt idx="1">
                  <c:v>West Cornwall Hospital (Penzance) (-)</c:v>
                </c:pt>
                <c:pt idx="2">
                  <c:v>St Michael's Hospital (140)</c:v>
                </c:pt>
                <c:pt idx="3">
                  <c:v>Royal Cornwall Hospital (Treliske) (385)</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(543)</c:v>
                </c:pt>
                <c:pt idx="1">
                  <c:v>West Cornwall Hospital (Penzance) (-)</c:v>
                </c:pt>
                <c:pt idx="2">
                  <c:v>St Michael's Hospital (140)</c:v>
                </c:pt>
                <c:pt idx="3">
                  <c:v>Royal Cornwall Hospital (Treliske) (385)</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(543)</c:v>
                </c:pt>
                <c:pt idx="1">
                  <c:v>West Cornwall Hospital (Penzance) (-)</c:v>
                </c:pt>
                <c:pt idx="2">
                  <c:v>St Michael's Hospital (140)</c:v>
                </c:pt>
                <c:pt idx="3">
                  <c:v>Royal Cornwall Hospital (Treliske) (385)</c:v>
                </c:pt>
              </c:strCache>
            </c:strRef>
          </c:cat>
          <c:val>
            <c:numRef>
              <c:f>Sheet1!$J$2:$J$5</c:f>
              <c:numCache>
                <c:formatCode>0.0;;</c:formatCode>
                <c:ptCount val="4"/>
                <c:pt idx="0">
                  <c:v>0</c:v>
                </c:pt>
                <c:pt idx="1">
                  <c:v>0</c:v>
                </c:pt>
                <c:pt idx="2">
                  <c:v>9.9002208003492704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0.6218029343867304</c:v>
                </c:pt>
                <c:pt idx="1">
                  <c:v>0</c:v>
                </c:pt>
                <c:pt idx="2">
                  <c:v>9.9779199650729566E-2</c:v>
                </c:pt>
                <c:pt idx="3">
                  <c:v>0.72301751613478338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(480)</c:v>
                </c:pt>
                <c:pt idx="1">
                  <c:v>West Cornwall Hospital (Penzance) (-)</c:v>
                </c:pt>
                <c:pt idx="2">
                  <c:v>St Michael's Hospital (134)</c:v>
                </c:pt>
                <c:pt idx="3">
                  <c:v>Royal Cornwall Hospital (Treliske) (328)</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(480)</c:v>
                </c:pt>
                <c:pt idx="1">
                  <c:v>West Cornwall Hospital (Penzance) (-)</c:v>
                </c:pt>
                <c:pt idx="2">
                  <c:v>St Michael's Hospital (134)</c:v>
                </c:pt>
                <c:pt idx="3">
                  <c:v>Royal Cornwall Hospital (Treliske) (328)</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(480)</c:v>
                </c:pt>
                <c:pt idx="1">
                  <c:v>West Cornwall Hospital (Penzance) (-)</c:v>
                </c:pt>
                <c:pt idx="2">
                  <c:v>St Michael's Hospital (134)</c:v>
                </c:pt>
                <c:pt idx="3">
                  <c:v>Royal Cornwall Hospital (Treliske) (328)</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(480)</c:v>
                </c:pt>
                <c:pt idx="1">
                  <c:v>West Cornwall Hospital (Penzance) (-)</c:v>
                </c:pt>
                <c:pt idx="2">
                  <c:v>St Michael's Hospital (134)</c:v>
                </c:pt>
                <c:pt idx="3">
                  <c:v>Royal Cornwall Hospital (Treliske) (328)</c:v>
                </c:pt>
              </c:strCache>
            </c:strRef>
          </c:cat>
          <c:val>
            <c:numRef>
              <c:f>Sheet1!$G$2:$G$5</c:f>
              <c:numCache>
                <c:formatCode>0.0;;</c:formatCode>
                <c:ptCount val="4"/>
                <c:pt idx="0">
                  <c:v>8.9607203466775509</c:v>
                </c:pt>
                <c:pt idx="1">
                  <c:v>0</c:v>
                </c:pt>
                <c:pt idx="2">
                  <c:v>0</c:v>
                </c:pt>
                <c:pt idx="3">
                  <c:v>8.7672580498495218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(480)</c:v>
                </c:pt>
                <c:pt idx="1">
                  <c:v>West Cornwall Hospital (Penzance) (-)</c:v>
                </c:pt>
                <c:pt idx="2">
                  <c:v>St Michael's Hospital (134)</c:v>
                </c:pt>
                <c:pt idx="3">
                  <c:v>Royal Cornwall Hospital (Treliske) (328)</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(480)</c:v>
                </c:pt>
                <c:pt idx="1">
                  <c:v>West Cornwall Hospital (Penzance) (-)</c:v>
                </c:pt>
                <c:pt idx="2">
                  <c:v>St Michael's Hospital (134)</c:v>
                </c:pt>
                <c:pt idx="3">
                  <c:v>Royal Cornwall Hospital (Treliske) (328)</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(480)</c:v>
                </c:pt>
                <c:pt idx="1">
                  <c:v>West Cornwall Hospital (Penzance) (-)</c:v>
                </c:pt>
                <c:pt idx="2">
                  <c:v>St Michael's Hospital (134)</c:v>
                </c:pt>
                <c:pt idx="3">
                  <c:v>Royal Cornwall Hospital (Treliske) (328)</c:v>
                </c:pt>
              </c:strCache>
            </c:strRef>
          </c:cat>
          <c:val>
            <c:numRef>
              <c:f>Sheet1!$J$2:$J$5</c:f>
              <c:numCache>
                <c:formatCode>0.0;;</c:formatCode>
                <c:ptCount val="4"/>
                <c:pt idx="0">
                  <c:v>0</c:v>
                </c:pt>
                <c:pt idx="1">
                  <c:v>0</c:v>
                </c:pt>
                <c:pt idx="2">
                  <c:v>9.7151995224516021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1.0392796533224491</c:v>
                </c:pt>
                <c:pt idx="1">
                  <c:v>0</c:v>
                </c:pt>
                <c:pt idx="2">
                  <c:v>0.28480047754839788</c:v>
                </c:pt>
                <c:pt idx="3">
                  <c:v>1.2327419501504782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(508)</c:v>
                </c:pt>
                <c:pt idx="1">
                  <c:v>West Cornwall Hospital (Penzance) (-)</c:v>
                </c:pt>
                <c:pt idx="2">
                  <c:v>St Michael's Hospital (129)</c:v>
                </c:pt>
                <c:pt idx="3">
                  <c:v>Royal Cornwall Hospital (Treliske) (359)</c:v>
                </c:pt>
              </c:strCache>
            </c:strRef>
          </c:cat>
          <c:val>
            <c:numRef>
              <c:f>Sheet1!$D$2:$D$5</c:f>
              <c:numCache>
                <c:formatCode>0.0;;</c:formatCode>
                <c:ptCount val="4"/>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(508)</c:v>
                </c:pt>
                <c:pt idx="1">
                  <c:v>West Cornwall Hospital (Penzance) (-)</c:v>
                </c:pt>
                <c:pt idx="2">
                  <c:v>St Michael's Hospital (129)</c:v>
                </c:pt>
                <c:pt idx="3">
                  <c:v>Royal Cornwall Hospital (Treliske) (359)</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(508)</c:v>
                </c:pt>
                <c:pt idx="1">
                  <c:v>West Cornwall Hospital (Penzance) (-)</c:v>
                </c:pt>
                <c:pt idx="2">
                  <c:v>St Michael's Hospital (129)</c:v>
                </c:pt>
                <c:pt idx="3">
                  <c:v>Royal Cornwall Hospital (Treliske) (359)</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(508)</c:v>
                </c:pt>
                <c:pt idx="1">
                  <c:v>West Cornwall Hospital (Penzance) (-)</c:v>
                </c:pt>
                <c:pt idx="2">
                  <c:v>St Michael's Hospital (129)</c:v>
                </c:pt>
                <c:pt idx="3">
                  <c:v>Royal Cornwall Hospital (Treliske) (359)</c:v>
                </c:pt>
              </c:strCache>
            </c:strRef>
          </c:cat>
          <c:val>
            <c:numRef>
              <c:f>Sheet1!$G$2:$G$5</c:f>
              <c:numCache>
                <c:formatCode>0.0;;</c:formatCode>
                <c:ptCount val="4"/>
                <c:pt idx="0">
                  <c:v>8.3593726887353998</c:v>
                </c:pt>
                <c:pt idx="1">
                  <c:v>0</c:v>
                </c:pt>
                <c:pt idx="2">
                  <c:v>8.9754316282562012</c:v>
                </c:pt>
                <c:pt idx="3">
                  <c:v>8.0610273181795815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(508)</c:v>
                </c:pt>
                <c:pt idx="1">
                  <c:v>West Cornwall Hospital (Penzance) (-)</c:v>
                </c:pt>
                <c:pt idx="2">
                  <c:v>St Michael's Hospital (129)</c:v>
                </c:pt>
                <c:pt idx="3">
                  <c:v>Royal Cornwall Hospital (Treliske) (359)</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(508)</c:v>
                </c:pt>
                <c:pt idx="1">
                  <c:v>West Cornwall Hospital (Penzance) (-)</c:v>
                </c:pt>
                <c:pt idx="2">
                  <c:v>St Michael's Hospital (129)</c:v>
                </c:pt>
                <c:pt idx="3">
                  <c:v>Royal Cornwall Hospital (Treliske) (359)</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(508)</c:v>
                </c:pt>
                <c:pt idx="1">
                  <c:v>West Cornwall Hospital (Penzance) (-)</c:v>
                </c:pt>
                <c:pt idx="2">
                  <c:v>St Michael's Hospital (129)</c:v>
                </c:pt>
                <c:pt idx="3">
                  <c:v>Royal Cornwall Hospital (Treliske) (359)</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1.6406273112646002</c:v>
                </c:pt>
                <c:pt idx="1">
                  <c:v>0</c:v>
                </c:pt>
                <c:pt idx="2">
                  <c:v>1.0245683717437988</c:v>
                </c:pt>
                <c:pt idx="3">
                  <c:v>1.9389726818204185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(69)</c:v>
                </c:pt>
                <c:pt idx="1">
                  <c:v>West Cornwall Hospital (Penzance) (-)</c:v>
                </c:pt>
                <c:pt idx="2">
                  <c:v>St Michael's Hospital (-)</c:v>
                </c:pt>
                <c:pt idx="3">
                  <c:v>Royal Cornwall Hospital (Treliske) (49)</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(69)</c:v>
                </c:pt>
                <c:pt idx="1">
                  <c:v>West Cornwall Hospital (Penzance) (-)</c:v>
                </c:pt>
                <c:pt idx="2">
                  <c:v>St Michael's Hospital (-)</c:v>
                </c:pt>
                <c:pt idx="3">
                  <c:v>Royal Cornwall Hospital (Treliske) (49)</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(69)</c:v>
                </c:pt>
                <c:pt idx="1">
                  <c:v>West Cornwall Hospital (Penzance) (-)</c:v>
                </c:pt>
                <c:pt idx="2">
                  <c:v>St Michael's Hospital (-)</c:v>
                </c:pt>
                <c:pt idx="3">
                  <c:v>Royal Cornwall Hospital (Treliske) (49)</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(69)</c:v>
                </c:pt>
                <c:pt idx="1">
                  <c:v>West Cornwall Hospital (Penzance) (-)</c:v>
                </c:pt>
                <c:pt idx="2">
                  <c:v>St Michael's Hospital (-)</c:v>
                </c:pt>
                <c:pt idx="3">
                  <c:v>Royal Cornwall Hospital (Treliske) (49)</c:v>
                </c:pt>
              </c:strCache>
            </c:strRef>
          </c:cat>
          <c:val>
            <c:numRef>
              <c:f>Sheet1!$G$2:$G$5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(69)</c:v>
                </c:pt>
                <c:pt idx="1">
                  <c:v>West Cornwall Hospital (Penzance) (-)</c:v>
                </c:pt>
                <c:pt idx="2">
                  <c:v>St Michael's Hospital (-)</c:v>
                </c:pt>
                <c:pt idx="3">
                  <c:v>Royal Cornwall Hospital (Treliske) (49)</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(69)</c:v>
                </c:pt>
                <c:pt idx="1">
                  <c:v>West Cornwall Hospital (Penzance) (-)</c:v>
                </c:pt>
                <c:pt idx="2">
                  <c:v>St Michael's Hospital (-)</c:v>
                </c:pt>
                <c:pt idx="3">
                  <c:v>Royal Cornwall Hospital (Treliske) (49)</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(69)</c:v>
                </c:pt>
                <c:pt idx="1">
                  <c:v>West Cornwall Hospital (Penzance) (-)</c:v>
                </c:pt>
                <c:pt idx="2">
                  <c:v>St Michael's Hospital (-)</c:v>
                </c:pt>
                <c:pt idx="3">
                  <c:v>Royal Cornwall Hospital (Treliske) (49)</c:v>
                </c:pt>
              </c:strCache>
            </c:strRef>
          </c:cat>
          <c:val>
            <c:numRef>
              <c:f>Sheet1!$J$2:$J$5</c:f>
              <c:numCache>
                <c:formatCode>0.0;;</c:formatCode>
                <c:ptCount val="4"/>
                <c:pt idx="0">
                  <c:v>9.865769862493817</c:v>
                </c:pt>
                <c:pt idx="1">
                  <c:v>0</c:v>
                </c:pt>
                <c:pt idx="2">
                  <c:v>0</c:v>
                </c:pt>
                <c:pt idx="3">
                  <c:v>9.8400592705795589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0.13423013750618296</c:v>
                </c:pt>
                <c:pt idx="1">
                  <c:v>0</c:v>
                </c:pt>
                <c:pt idx="2">
                  <c:v>0</c:v>
                </c:pt>
                <c:pt idx="3">
                  <c:v>0.15994072942044113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(76)</c:v>
                </c:pt>
                <c:pt idx="1">
                  <c:v>West Cornwall Hospital (Penzance) (-)</c:v>
                </c:pt>
                <c:pt idx="2">
                  <c:v>St Michael's Hospital (-)</c:v>
                </c:pt>
                <c:pt idx="3">
                  <c:v>Royal Cornwall Hospital (Treliske) (54)</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(76)</c:v>
                </c:pt>
                <c:pt idx="1">
                  <c:v>West Cornwall Hospital (Penzance) (-)</c:v>
                </c:pt>
                <c:pt idx="2">
                  <c:v>St Michael's Hospital (-)</c:v>
                </c:pt>
                <c:pt idx="3">
                  <c:v>Royal Cornwall Hospital (Treliske) (54)</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(76)</c:v>
                </c:pt>
                <c:pt idx="1">
                  <c:v>West Cornwall Hospital (Penzance) (-)</c:v>
                </c:pt>
                <c:pt idx="2">
                  <c:v>St Michael's Hospital (-)</c:v>
                </c:pt>
                <c:pt idx="3">
                  <c:v>Royal Cornwall Hospital (Treliske) (54)</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(76)</c:v>
                </c:pt>
                <c:pt idx="1">
                  <c:v>West Cornwall Hospital (Penzance) (-)</c:v>
                </c:pt>
                <c:pt idx="2">
                  <c:v>St Michael's Hospital (-)</c:v>
                </c:pt>
                <c:pt idx="3">
                  <c:v>Royal Cornwall Hospital (Treliske) (54)</c:v>
                </c:pt>
              </c:strCache>
            </c:strRef>
          </c:cat>
          <c:val>
            <c:numRef>
              <c:f>Sheet1!$G$2:$G$5</c:f>
              <c:numCache>
                <c:formatCode>0.0;;</c:formatCode>
                <c:ptCount val="4"/>
                <c:pt idx="0">
                  <c:v>8.4270088838236212</c:v>
                </c:pt>
                <c:pt idx="1">
                  <c:v>0</c:v>
                </c:pt>
                <c:pt idx="2">
                  <c:v>0</c:v>
                </c:pt>
                <c:pt idx="3">
                  <c:v>7.5386481964063563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(76)</c:v>
                </c:pt>
                <c:pt idx="1">
                  <c:v>West Cornwall Hospital (Penzance) (-)</c:v>
                </c:pt>
                <c:pt idx="2">
                  <c:v>St Michael's Hospital (-)</c:v>
                </c:pt>
                <c:pt idx="3">
                  <c:v>Royal Cornwall Hospital (Treliske) (54)</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(76)</c:v>
                </c:pt>
                <c:pt idx="1">
                  <c:v>West Cornwall Hospital (Penzance) (-)</c:v>
                </c:pt>
                <c:pt idx="2">
                  <c:v>St Michael's Hospital (-)</c:v>
                </c:pt>
                <c:pt idx="3">
                  <c:v>Royal Cornwall Hospital (Treliske) (54)</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(76)</c:v>
                </c:pt>
                <c:pt idx="1">
                  <c:v>West Cornwall Hospital (Penzance) (-)</c:v>
                </c:pt>
                <c:pt idx="2">
                  <c:v>St Michael's Hospital (-)</c:v>
                </c:pt>
                <c:pt idx="3">
                  <c:v>Royal Cornwall Hospital (Treliske) (54)</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1.5729911161763788</c:v>
                </c:pt>
                <c:pt idx="1">
                  <c:v>0</c:v>
                </c:pt>
                <c:pt idx="2">
                  <c:v>0</c:v>
                </c:pt>
                <c:pt idx="3">
                  <c:v>2.4613518035936437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c:v>
                </c:pt>
                <c:pt idx="1">
                  <c:v>West Cornwall Hospital (Penzance) (-)</c:v>
                </c:pt>
                <c:pt idx="2">
                  <c:v>St Michael's Hospital (-)</c:v>
                </c:pt>
                <c:pt idx="3">
                  <c:v>Royal Cornwall Hospital (Treliske) (41)</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c:v>
                </c:pt>
                <c:pt idx="1">
                  <c:v>West Cornwall Hospital (Penzance) (-)</c:v>
                </c:pt>
                <c:pt idx="2">
                  <c:v>St Michael's Hospital (-)</c:v>
                </c:pt>
                <c:pt idx="3">
                  <c:v>Royal Cornwall Hospital (Treliske) (41)</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c:v>
                </c:pt>
                <c:pt idx="1">
                  <c:v>West Cornwall Hospital (Penzance) (-)</c:v>
                </c:pt>
                <c:pt idx="2">
                  <c:v>St Michael's Hospital (-)</c:v>
                </c:pt>
                <c:pt idx="3">
                  <c:v>Royal Cornwall Hospital (Treliske) (41)</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c:v>
                </c:pt>
                <c:pt idx="1">
                  <c:v>West Cornwall Hospital (Penzance) (-)</c:v>
                </c:pt>
                <c:pt idx="2">
                  <c:v>St Michael's Hospital (-)</c:v>
                </c:pt>
                <c:pt idx="3">
                  <c:v>Royal Cornwall Hospital (Treliske) (41)</c:v>
                </c:pt>
              </c:strCache>
            </c:strRef>
          </c:cat>
          <c:val>
            <c:numRef>
              <c:f>Sheet1!$G$2:$G$5</c:f>
              <c:numCache>
                <c:formatCode>0.0;;</c:formatCode>
                <c:ptCount val="4"/>
                <c:pt idx="0">
                  <c:v>8.5269300806151875</c:v>
                </c:pt>
                <c:pt idx="1">
                  <c:v>0</c:v>
                </c:pt>
                <c:pt idx="2">
                  <c:v>0</c:v>
                </c:pt>
                <c:pt idx="3">
                  <c:v>7.99435974321133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c:v>
                </c:pt>
                <c:pt idx="1">
                  <c:v>West Cornwall Hospital (Penzance) (-)</c:v>
                </c:pt>
                <c:pt idx="2">
                  <c:v>St Michael's Hospital (-)</c:v>
                </c:pt>
                <c:pt idx="3">
                  <c:v>Royal Cornwall Hospital (Treliske) (41)</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c:v>
                </c:pt>
                <c:pt idx="1">
                  <c:v>West Cornwall Hospital (Penzance) (-)</c:v>
                </c:pt>
                <c:pt idx="2">
                  <c:v>St Michael's Hospital (-)</c:v>
                </c:pt>
                <c:pt idx="3">
                  <c:v>Royal Cornwall Hospital (Treliske) (41)</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c:v>
                </c:pt>
                <c:pt idx="1">
                  <c:v>West Cornwall Hospital (Penzance) (-)</c:v>
                </c:pt>
                <c:pt idx="2">
                  <c:v>St Michael's Hospital (-)</c:v>
                </c:pt>
                <c:pt idx="3">
                  <c:v>Royal Cornwall Hospital (Treliske) (41)</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1.4730699193848125</c:v>
                </c:pt>
                <c:pt idx="1">
                  <c:v>0</c:v>
                </c:pt>
                <c:pt idx="2">
                  <c:v>0</c:v>
                </c:pt>
                <c:pt idx="3">
                  <c:v>2.00564025678867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(205)</c:v>
                </c:pt>
                <c:pt idx="1">
                  <c:v>West Cornwall Hospital (Penzance) (-)</c:v>
                </c:pt>
                <c:pt idx="2">
                  <c:v>St Michael's Hospital (63)</c:v>
                </c:pt>
                <c:pt idx="3">
                  <c:v>Royal Cornwall Hospital (Treliske) (128)</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(205)</c:v>
                </c:pt>
                <c:pt idx="1">
                  <c:v>West Cornwall Hospital (Penzance) (-)</c:v>
                </c:pt>
                <c:pt idx="2">
                  <c:v>St Michael's Hospital (63)</c:v>
                </c:pt>
                <c:pt idx="3">
                  <c:v>Royal Cornwall Hospital (Treliske) (128)</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(205)</c:v>
                </c:pt>
                <c:pt idx="1">
                  <c:v>West Cornwall Hospital (Penzance) (-)</c:v>
                </c:pt>
                <c:pt idx="2">
                  <c:v>St Michael's Hospital (63)</c:v>
                </c:pt>
                <c:pt idx="3">
                  <c:v>Royal Cornwall Hospital (Treliske) (128)</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(205)</c:v>
                </c:pt>
                <c:pt idx="1">
                  <c:v>West Cornwall Hospital (Penzance) (-)</c:v>
                </c:pt>
                <c:pt idx="2">
                  <c:v>St Michael's Hospital (63)</c:v>
                </c:pt>
                <c:pt idx="3">
                  <c:v>Royal Cornwall Hospital (Treliske) (128)</c:v>
                </c:pt>
              </c:strCache>
            </c:strRef>
          </c:cat>
          <c:val>
            <c:numRef>
              <c:f>Sheet1!$G$2:$G$5</c:f>
              <c:numCache>
                <c:formatCode>0.0;;</c:formatCode>
                <c:ptCount val="4"/>
                <c:pt idx="0">
                  <c:v>8.5075546341001065</c:v>
                </c:pt>
                <c:pt idx="1">
                  <c:v>0</c:v>
                </c:pt>
                <c:pt idx="2">
                  <c:v>0</c:v>
                </c:pt>
                <c:pt idx="3">
                  <c:v>8.1879813539578095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(205)</c:v>
                </c:pt>
                <c:pt idx="1">
                  <c:v>West Cornwall Hospital (Penzance) (-)</c:v>
                </c:pt>
                <c:pt idx="2">
                  <c:v>St Michael's Hospital (63)</c:v>
                </c:pt>
                <c:pt idx="3">
                  <c:v>Royal Cornwall Hospital (Treliske) (128)</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(205)</c:v>
                </c:pt>
                <c:pt idx="1">
                  <c:v>West Cornwall Hospital (Penzance) (-)</c:v>
                </c:pt>
                <c:pt idx="2">
                  <c:v>St Michael's Hospital (63)</c:v>
                </c:pt>
                <c:pt idx="3">
                  <c:v>Royal Cornwall Hospital (Treliske) (128)</c:v>
                </c:pt>
              </c:strCache>
            </c:strRef>
          </c:cat>
          <c:val>
            <c:numRef>
              <c:f>Sheet1!$I$2:$I$5</c:f>
              <c:numCache>
                <c:formatCode>0.0;;</c:formatCode>
                <c:ptCount val="4"/>
                <c:pt idx="0">
                  <c:v>0</c:v>
                </c:pt>
                <c:pt idx="1">
                  <c:v>0</c:v>
                </c:pt>
                <c:pt idx="2">
                  <c:v>9.6267284549232262</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(205)</c:v>
                </c:pt>
                <c:pt idx="1">
                  <c:v>West Cornwall Hospital (Penzance) (-)</c:v>
                </c:pt>
                <c:pt idx="2">
                  <c:v>St Michael's Hospital (63)</c:v>
                </c:pt>
                <c:pt idx="3">
                  <c:v>Royal Cornwall Hospital (Treliske) (128)</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1.4924453658998935</c:v>
                </c:pt>
                <c:pt idx="1">
                  <c:v>0</c:v>
                </c:pt>
                <c:pt idx="2">
                  <c:v>0.37327154507677385</c:v>
                </c:pt>
                <c:pt idx="3">
                  <c:v>1.8120186460421905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(167)</c:v>
                </c:pt>
                <c:pt idx="1">
                  <c:v>West Cornwall Hospital (Penzance) (-)</c:v>
                </c:pt>
                <c:pt idx="2">
                  <c:v>St Michael's Hospital (33)</c:v>
                </c:pt>
                <c:pt idx="3">
                  <c:v>Royal Cornwall Hospital (Treliske) (126)</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(167)</c:v>
                </c:pt>
                <c:pt idx="1">
                  <c:v>West Cornwall Hospital (Penzance) (-)</c:v>
                </c:pt>
                <c:pt idx="2">
                  <c:v>St Michael's Hospital (33)</c:v>
                </c:pt>
                <c:pt idx="3">
                  <c:v>Royal Cornwall Hospital (Treliske) (126)</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(167)</c:v>
                </c:pt>
                <c:pt idx="1">
                  <c:v>West Cornwall Hospital (Penzance) (-)</c:v>
                </c:pt>
                <c:pt idx="2">
                  <c:v>St Michael's Hospital (33)</c:v>
                </c:pt>
                <c:pt idx="3">
                  <c:v>Royal Cornwall Hospital (Treliske) (126)</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(167)</c:v>
                </c:pt>
                <c:pt idx="1">
                  <c:v>West Cornwall Hospital (Penzance) (-)</c:v>
                </c:pt>
                <c:pt idx="2">
                  <c:v>St Michael's Hospital (33)</c:v>
                </c:pt>
                <c:pt idx="3">
                  <c:v>Royal Cornwall Hospital (Treliske) (126)</c:v>
                </c:pt>
              </c:strCache>
            </c:strRef>
          </c:cat>
          <c:val>
            <c:numRef>
              <c:f>Sheet1!$G$2:$G$5</c:f>
              <c:numCache>
                <c:formatCode>0.0;;</c:formatCode>
                <c:ptCount val="4"/>
                <c:pt idx="0">
                  <c:v>8.31125076023147</c:v>
                </c:pt>
                <c:pt idx="1">
                  <c:v>0</c:v>
                </c:pt>
                <c:pt idx="2">
                  <c:v>0</c:v>
                </c:pt>
                <c:pt idx="3">
                  <c:v>7.7443585891031601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(167)</c:v>
                </c:pt>
                <c:pt idx="1">
                  <c:v>West Cornwall Hospital (Penzance) (-)</c:v>
                </c:pt>
                <c:pt idx="2">
                  <c:v>St Michael's Hospital (33)</c:v>
                </c:pt>
                <c:pt idx="3">
                  <c:v>Royal Cornwall Hospital (Treliske) (126)</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(167)</c:v>
                </c:pt>
                <c:pt idx="1">
                  <c:v>West Cornwall Hospital (Penzance) (-)</c:v>
                </c:pt>
                <c:pt idx="2">
                  <c:v>St Michael's Hospital (33)</c:v>
                </c:pt>
                <c:pt idx="3">
                  <c:v>Royal Cornwall Hospital (Treliske) (126)</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(167)</c:v>
                </c:pt>
                <c:pt idx="1">
                  <c:v>West Cornwall Hospital (Penzance) (-)</c:v>
                </c:pt>
                <c:pt idx="2">
                  <c:v>St Michael's Hospital (33)</c:v>
                </c:pt>
                <c:pt idx="3">
                  <c:v>Royal Cornwall Hospital (Treliske) (126)</c:v>
                </c:pt>
              </c:strCache>
            </c:strRef>
          </c:cat>
          <c:val>
            <c:numRef>
              <c:f>Sheet1!$J$2:$J$5</c:f>
              <c:numCache>
                <c:formatCode>0.0;;</c:formatCode>
                <c:ptCount val="4"/>
                <c:pt idx="0">
                  <c:v>0</c:v>
                </c:pt>
                <c:pt idx="1">
                  <c:v>0</c:v>
                </c:pt>
                <c:pt idx="2">
                  <c:v>10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1.68874923976853</c:v>
                </c:pt>
                <c:pt idx="1">
                  <c:v>0</c:v>
                </c:pt>
                <c:pt idx="2">
                  <c:v>0</c:v>
                </c:pt>
                <c:pt idx="3">
                  <c:v>2.2556414108968399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(118)</c:v>
                </c:pt>
                <c:pt idx="1">
                  <c:v>West Cornwall Hospital (Penzance) (-)</c:v>
                </c:pt>
                <c:pt idx="2">
                  <c:v>St Michael's Hospital (-)</c:v>
                </c:pt>
                <c:pt idx="3">
                  <c:v>Royal Cornwall Hospital (Treliske) (96)</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(118)</c:v>
                </c:pt>
                <c:pt idx="1">
                  <c:v>West Cornwall Hospital (Penzance) (-)</c:v>
                </c:pt>
                <c:pt idx="2">
                  <c:v>St Michael's Hospital (-)</c:v>
                </c:pt>
                <c:pt idx="3">
                  <c:v>Royal Cornwall Hospital (Treliske) (96)</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(118)</c:v>
                </c:pt>
                <c:pt idx="1">
                  <c:v>West Cornwall Hospital (Penzance) (-)</c:v>
                </c:pt>
                <c:pt idx="2">
                  <c:v>St Michael's Hospital (-)</c:v>
                </c:pt>
                <c:pt idx="3">
                  <c:v>Royal Cornwall Hospital (Treliske) (96)</c:v>
                </c:pt>
              </c:strCache>
            </c:strRef>
          </c:cat>
          <c:val>
            <c:numRef>
              <c:f>Sheet1!$F$2:$F$5</c:f>
              <c:numCache>
                <c:formatCode>0.0;;</c:formatCode>
                <c:ptCount val="4"/>
                <c:pt idx="0">
                  <c:v>0</c:v>
                </c:pt>
                <c:pt idx="1">
                  <c:v>0</c:v>
                </c:pt>
                <c:pt idx="2">
                  <c:v>0</c:v>
                </c:pt>
                <c:pt idx="3">
                  <c:v>5.0405465194620902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(118)</c:v>
                </c:pt>
                <c:pt idx="1">
                  <c:v>West Cornwall Hospital (Penzance) (-)</c:v>
                </c:pt>
                <c:pt idx="2">
                  <c:v>St Michael's Hospital (-)</c:v>
                </c:pt>
                <c:pt idx="3">
                  <c:v>Royal Cornwall Hospital (Treliske) (96)</c:v>
                </c:pt>
              </c:strCache>
            </c:strRef>
          </c:cat>
          <c:val>
            <c:numRef>
              <c:f>Sheet1!$G$2:$G$5</c:f>
              <c:numCache>
                <c:formatCode>0.0;;</c:formatCode>
                <c:ptCount val="4"/>
                <c:pt idx="0">
                  <c:v>5.8425040970696278</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(118)</c:v>
                </c:pt>
                <c:pt idx="1">
                  <c:v>West Cornwall Hospital (Penzance) (-)</c:v>
                </c:pt>
                <c:pt idx="2">
                  <c:v>St Michael's Hospital (-)</c:v>
                </c:pt>
                <c:pt idx="3">
                  <c:v>Royal Cornwall Hospital (Treliske) (96)</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(118)</c:v>
                </c:pt>
                <c:pt idx="1">
                  <c:v>West Cornwall Hospital (Penzance) (-)</c:v>
                </c:pt>
                <c:pt idx="2">
                  <c:v>St Michael's Hospital (-)</c:v>
                </c:pt>
                <c:pt idx="3">
                  <c:v>Royal Cornwall Hospital (Treliske) (96)</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(118)</c:v>
                </c:pt>
                <c:pt idx="1">
                  <c:v>West Cornwall Hospital (Penzance) (-)</c:v>
                </c:pt>
                <c:pt idx="2">
                  <c:v>St Michael's Hospital (-)</c:v>
                </c:pt>
                <c:pt idx="3">
                  <c:v>Royal Cornwall Hospital (Treliske) (96)</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4.1574959029303722</c:v>
                </c:pt>
                <c:pt idx="1">
                  <c:v>0</c:v>
                </c:pt>
                <c:pt idx="2">
                  <c:v>0</c:v>
                </c:pt>
                <c:pt idx="3">
                  <c:v>4.9594534805379098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c:v>
                </c:pt>
                <c:pt idx="1">
                  <c:v>West Cornwall Hospital (Penzance) (-)</c:v>
                </c:pt>
                <c:pt idx="2">
                  <c:v>St Michael's Hospital (-)</c:v>
                </c:pt>
                <c:pt idx="3">
                  <c:v>Royal Cornwall Hospital (Treliske) (44)</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c:v>
                </c:pt>
                <c:pt idx="1">
                  <c:v>West Cornwall Hospital (Penzance) (-)</c:v>
                </c:pt>
                <c:pt idx="2">
                  <c:v>St Michael's Hospital (-)</c:v>
                </c:pt>
                <c:pt idx="3">
                  <c:v>Royal Cornwall Hospital (Treliske) (44)</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c:v>
                </c:pt>
                <c:pt idx="1">
                  <c:v>West Cornwall Hospital (Penzance) (-)</c:v>
                </c:pt>
                <c:pt idx="2">
                  <c:v>St Michael's Hospital (-)</c:v>
                </c:pt>
                <c:pt idx="3">
                  <c:v>Royal Cornwall Hospital (Treliske) (44)</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c:v>
                </c:pt>
                <c:pt idx="1">
                  <c:v>West Cornwall Hospital (Penzance) (-)</c:v>
                </c:pt>
                <c:pt idx="2">
                  <c:v>St Michael's Hospital (-)</c:v>
                </c:pt>
                <c:pt idx="3">
                  <c:v>Royal Cornwall Hospital (Treliske) (44)</c:v>
                </c:pt>
              </c:strCache>
            </c:strRef>
          </c:cat>
          <c:val>
            <c:numRef>
              <c:f>Sheet1!$G$2:$G$5</c:f>
              <c:numCache>
                <c:formatCode>0.0;;</c:formatCode>
                <c:ptCount val="4"/>
                <c:pt idx="0">
                  <c:v>6.6022966017054374</c:v>
                </c:pt>
                <c:pt idx="1">
                  <c:v>0</c:v>
                </c:pt>
                <c:pt idx="2">
                  <c:v>0</c:v>
                </c:pt>
                <c:pt idx="3">
                  <c:v>6.4737624863728662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c:v>
                </c:pt>
                <c:pt idx="1">
                  <c:v>West Cornwall Hospital (Penzance) (-)</c:v>
                </c:pt>
                <c:pt idx="2">
                  <c:v>St Michael's Hospital (-)</c:v>
                </c:pt>
                <c:pt idx="3">
                  <c:v>Royal Cornwall Hospital (Treliske) (44)</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c:v>
                </c:pt>
                <c:pt idx="1">
                  <c:v>West Cornwall Hospital (Penzance) (-)</c:v>
                </c:pt>
                <c:pt idx="2">
                  <c:v>St Michael's Hospital (-)</c:v>
                </c:pt>
                <c:pt idx="3">
                  <c:v>Royal Cornwall Hospital (Treliske) (44)</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c:v>
                </c:pt>
                <c:pt idx="1">
                  <c:v>West Cornwall Hospital (Penzance) (-)</c:v>
                </c:pt>
                <c:pt idx="2">
                  <c:v>St Michael's Hospital (-)</c:v>
                </c:pt>
                <c:pt idx="3">
                  <c:v>Royal Cornwall Hospital (Treliske) (44)</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3.3977033982945626</c:v>
                </c:pt>
                <c:pt idx="1">
                  <c:v>0</c:v>
                </c:pt>
                <c:pt idx="2">
                  <c:v>0</c:v>
                </c:pt>
                <c:pt idx="3">
                  <c:v>3.5262375136271338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(55)</c:v>
                </c:pt>
                <c:pt idx="1">
                  <c:v>West Cornwall Hospital (Penzance) (-)</c:v>
                </c:pt>
                <c:pt idx="2">
                  <c:v>St Michael's Hospital (-)</c:v>
                </c:pt>
                <c:pt idx="3">
                  <c:v>Royal Cornwall Hospital (Treliske) (45)</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(55)</c:v>
                </c:pt>
                <c:pt idx="1">
                  <c:v>West Cornwall Hospital (Penzance) (-)</c:v>
                </c:pt>
                <c:pt idx="2">
                  <c:v>St Michael's Hospital (-)</c:v>
                </c:pt>
                <c:pt idx="3">
                  <c:v>Royal Cornwall Hospital (Treliske) (45)</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(55)</c:v>
                </c:pt>
                <c:pt idx="1">
                  <c:v>West Cornwall Hospital (Penzance) (-)</c:v>
                </c:pt>
                <c:pt idx="2">
                  <c:v>St Michael's Hospital (-)</c:v>
                </c:pt>
                <c:pt idx="3">
                  <c:v>Royal Cornwall Hospital (Treliske) (45)</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(55)</c:v>
                </c:pt>
                <c:pt idx="1">
                  <c:v>West Cornwall Hospital (Penzance) (-)</c:v>
                </c:pt>
                <c:pt idx="2">
                  <c:v>St Michael's Hospital (-)</c:v>
                </c:pt>
                <c:pt idx="3">
                  <c:v>Royal Cornwall Hospital (Treliske) (45)</c:v>
                </c:pt>
              </c:strCache>
            </c:strRef>
          </c:cat>
          <c:val>
            <c:numRef>
              <c:f>Sheet1!$G$2:$G$5</c:f>
              <c:numCache>
                <c:formatCode>0.0;;</c:formatCode>
                <c:ptCount val="4"/>
                <c:pt idx="0">
                  <c:v>7.4572717251529914</c:v>
                </c:pt>
                <c:pt idx="1">
                  <c:v>0</c:v>
                </c:pt>
                <c:pt idx="2">
                  <c:v>0</c:v>
                </c:pt>
                <c:pt idx="3">
                  <c:v>7.6865238525551582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(55)</c:v>
                </c:pt>
                <c:pt idx="1">
                  <c:v>West Cornwall Hospital (Penzance) (-)</c:v>
                </c:pt>
                <c:pt idx="2">
                  <c:v>St Michael's Hospital (-)</c:v>
                </c:pt>
                <c:pt idx="3">
                  <c:v>Royal Cornwall Hospital (Treliske) (45)</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(55)</c:v>
                </c:pt>
                <c:pt idx="1">
                  <c:v>West Cornwall Hospital (Penzance) (-)</c:v>
                </c:pt>
                <c:pt idx="2">
                  <c:v>St Michael's Hospital (-)</c:v>
                </c:pt>
                <c:pt idx="3">
                  <c:v>Royal Cornwall Hospital (Treliske) (45)</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(55)</c:v>
                </c:pt>
                <c:pt idx="1">
                  <c:v>West Cornwall Hospital (Penzance) (-)</c:v>
                </c:pt>
                <c:pt idx="2">
                  <c:v>St Michael's Hospital (-)</c:v>
                </c:pt>
                <c:pt idx="3">
                  <c:v>Royal Cornwall Hospital (Treliske) (45)</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2.5427282748470086</c:v>
                </c:pt>
                <c:pt idx="1">
                  <c:v>0</c:v>
                </c:pt>
                <c:pt idx="2">
                  <c:v>0</c:v>
                </c:pt>
                <c:pt idx="3">
                  <c:v>2.3134761474448418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(534)</c:v>
                </c:pt>
                <c:pt idx="1">
                  <c:v>West Cornwall Hospital (Penzance) (-)</c:v>
                </c:pt>
                <c:pt idx="2">
                  <c:v>St Michael's Hospital (135)</c:v>
                </c:pt>
                <c:pt idx="3">
                  <c:v>Royal Cornwall Hospital (Treliske) (379)</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(534)</c:v>
                </c:pt>
                <c:pt idx="1">
                  <c:v>West Cornwall Hospital (Penzance) (-)</c:v>
                </c:pt>
                <c:pt idx="2">
                  <c:v>St Michael's Hospital (135)</c:v>
                </c:pt>
                <c:pt idx="3">
                  <c:v>Royal Cornwall Hospital (Treliske) (379)</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(534)</c:v>
                </c:pt>
                <c:pt idx="1">
                  <c:v>West Cornwall Hospital (Penzance) (-)</c:v>
                </c:pt>
                <c:pt idx="2">
                  <c:v>St Michael's Hospital (135)</c:v>
                </c:pt>
                <c:pt idx="3">
                  <c:v>Royal Cornwall Hospital (Treliske) (379)</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(534)</c:v>
                </c:pt>
                <c:pt idx="1">
                  <c:v>West Cornwall Hospital (Penzance) (-)</c:v>
                </c:pt>
                <c:pt idx="2">
                  <c:v>St Michael's Hospital (135)</c:v>
                </c:pt>
                <c:pt idx="3">
                  <c:v>Royal Cornwall Hospital (Treliske) (379)</c:v>
                </c:pt>
              </c:strCache>
            </c:strRef>
          </c:cat>
          <c:val>
            <c:numRef>
              <c:f>Sheet1!$G$2:$G$5</c:f>
              <c:numCache>
                <c:formatCode>0.0;;</c:formatCode>
                <c:ptCount val="4"/>
                <c:pt idx="0">
                  <c:v>6.9200802357357247</c:v>
                </c:pt>
                <c:pt idx="1">
                  <c:v>0</c:v>
                </c:pt>
                <c:pt idx="2">
                  <c:v>7.4633840982521527</c:v>
                </c:pt>
                <c:pt idx="3">
                  <c:v>6.5976649654114743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(534)</c:v>
                </c:pt>
                <c:pt idx="1">
                  <c:v>West Cornwall Hospital (Penzance) (-)</c:v>
                </c:pt>
                <c:pt idx="2">
                  <c:v>St Michael's Hospital (135)</c:v>
                </c:pt>
                <c:pt idx="3">
                  <c:v>Royal Cornwall Hospital (Treliske) (379)</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(534)</c:v>
                </c:pt>
                <c:pt idx="1">
                  <c:v>West Cornwall Hospital (Penzance) (-)</c:v>
                </c:pt>
                <c:pt idx="2">
                  <c:v>St Michael's Hospital (135)</c:v>
                </c:pt>
                <c:pt idx="3">
                  <c:v>Royal Cornwall Hospital (Treliske) (379)</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(534)</c:v>
                </c:pt>
                <c:pt idx="1">
                  <c:v>West Cornwall Hospital (Penzance) (-)</c:v>
                </c:pt>
                <c:pt idx="2">
                  <c:v>St Michael's Hospital (135)</c:v>
                </c:pt>
                <c:pt idx="3">
                  <c:v>Royal Cornwall Hospital (Treliske) (379)</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3.0799197642642753</c:v>
                </c:pt>
                <c:pt idx="1">
                  <c:v>0</c:v>
                </c:pt>
                <c:pt idx="2">
                  <c:v>2.5366159017478473</c:v>
                </c:pt>
                <c:pt idx="3">
                  <c:v>3.4023350345885257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(392)</c:v>
                </c:pt>
                <c:pt idx="1">
                  <c:v>West Cornwall Hospital (Penzance) (-)</c:v>
                </c:pt>
                <c:pt idx="2">
                  <c:v>St Michael's Hospital (88)</c:v>
                </c:pt>
                <c:pt idx="3">
                  <c:v>Royal Cornwall Hospital (Treliske) (286)</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(392)</c:v>
                </c:pt>
                <c:pt idx="1">
                  <c:v>West Cornwall Hospital (Penzance) (-)</c:v>
                </c:pt>
                <c:pt idx="2">
                  <c:v>St Michael's Hospital (88)</c:v>
                </c:pt>
                <c:pt idx="3">
                  <c:v>Royal Cornwall Hospital (Treliske) (286)</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(392)</c:v>
                </c:pt>
                <c:pt idx="1">
                  <c:v>West Cornwall Hospital (Penzance) (-)</c:v>
                </c:pt>
                <c:pt idx="2">
                  <c:v>St Michael's Hospital (88)</c:v>
                </c:pt>
                <c:pt idx="3">
                  <c:v>Royal Cornwall Hospital (Treliske) (286)</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(392)</c:v>
                </c:pt>
                <c:pt idx="1">
                  <c:v>West Cornwall Hospital (Penzance) (-)</c:v>
                </c:pt>
                <c:pt idx="2">
                  <c:v>St Michael's Hospital (88)</c:v>
                </c:pt>
                <c:pt idx="3">
                  <c:v>Royal Cornwall Hospital (Treliske) (286)</c:v>
                </c:pt>
              </c:strCache>
            </c:strRef>
          </c:cat>
          <c:val>
            <c:numRef>
              <c:f>Sheet1!$G$2:$G$5</c:f>
              <c:numCache>
                <c:formatCode>0.0;;</c:formatCode>
                <c:ptCount val="4"/>
                <c:pt idx="0">
                  <c:v>5.9887821737394669</c:v>
                </c:pt>
                <c:pt idx="1">
                  <c:v>0</c:v>
                </c:pt>
                <c:pt idx="2">
                  <c:v>0</c:v>
                </c:pt>
                <c:pt idx="3">
                  <c:v>5.7404206153493007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(392)</c:v>
                </c:pt>
                <c:pt idx="1">
                  <c:v>West Cornwall Hospital (Penzance) (-)</c:v>
                </c:pt>
                <c:pt idx="2">
                  <c:v>St Michael's Hospital (88)</c:v>
                </c:pt>
                <c:pt idx="3">
                  <c:v>Royal Cornwall Hospital (Treliske) (286)</c:v>
                </c:pt>
              </c:strCache>
            </c:strRef>
          </c:cat>
          <c:val>
            <c:numRef>
              <c:f>Sheet1!$H$2:$H$5</c:f>
              <c:numCache>
                <c:formatCode>0.0;;</c:formatCode>
                <c:ptCount val="4"/>
                <c:pt idx="0">
                  <c:v>0</c:v>
                </c:pt>
                <c:pt idx="1">
                  <c:v>0</c:v>
                </c:pt>
                <c:pt idx="2">
                  <c:v>6.7799703628789967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(392)</c:v>
                </c:pt>
                <c:pt idx="1">
                  <c:v>West Cornwall Hospital (Penzance) (-)</c:v>
                </c:pt>
                <c:pt idx="2">
                  <c:v>St Michael's Hospital (88)</c:v>
                </c:pt>
                <c:pt idx="3">
                  <c:v>Royal Cornwall Hospital (Treliske) (286)</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(392)</c:v>
                </c:pt>
                <c:pt idx="1">
                  <c:v>West Cornwall Hospital (Penzance) (-)</c:v>
                </c:pt>
                <c:pt idx="2">
                  <c:v>St Michael's Hospital (88)</c:v>
                </c:pt>
                <c:pt idx="3">
                  <c:v>Royal Cornwall Hospital (Treliske) (286)</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4.0112178262605331</c:v>
                </c:pt>
                <c:pt idx="1">
                  <c:v>0</c:v>
                </c:pt>
                <c:pt idx="2">
                  <c:v>3.2200296371210033</c:v>
                </c:pt>
                <c:pt idx="3">
                  <c:v>4.2595793846506993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(264)</c:v>
                </c:pt>
                <c:pt idx="1">
                  <c:v>West Cornwall Hospital (Penzance) (-)</c:v>
                </c:pt>
                <c:pt idx="2">
                  <c:v>St Michael's Hospital (100)</c:v>
                </c:pt>
                <c:pt idx="3">
                  <c:v>Royal Cornwall Hospital (Treliske) (151)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(264)</c:v>
                </c:pt>
                <c:pt idx="1">
                  <c:v>West Cornwall Hospital (Penzance) (-)</c:v>
                </c:pt>
                <c:pt idx="2">
                  <c:v>St Michael's Hospital (100)</c:v>
                </c:pt>
                <c:pt idx="3">
                  <c:v>Royal Cornwall Hospital (Treliske) (151)</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(264)</c:v>
                </c:pt>
                <c:pt idx="1">
                  <c:v>West Cornwall Hospital (Penzance) (-)</c:v>
                </c:pt>
                <c:pt idx="2">
                  <c:v>St Michael's Hospital (100)</c:v>
                </c:pt>
                <c:pt idx="3">
                  <c:v>Royal Cornwall Hospital (Treliske) (151)</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(264)</c:v>
                </c:pt>
                <c:pt idx="1">
                  <c:v>West Cornwall Hospital (Penzance) (-)</c:v>
                </c:pt>
                <c:pt idx="2">
                  <c:v>St Michael's Hospital (100)</c:v>
                </c:pt>
                <c:pt idx="3">
                  <c:v>Royal Cornwall Hospital (Treliske) (151)</c:v>
                </c:pt>
              </c:strCache>
            </c:strRef>
          </c:cat>
          <c:val>
            <c:numRef>
              <c:f>Sheet1!$G$2:$G$5</c:f>
              <c:numCache>
                <c:formatCode>0.0;;</c:formatCode>
                <c:ptCount val="4"/>
                <c:pt idx="0">
                  <c:v>8.3483261889254639</c:v>
                </c:pt>
                <c:pt idx="1">
                  <c:v>0</c:v>
                </c:pt>
                <c:pt idx="2">
                  <c:v>0</c:v>
                </c:pt>
                <c:pt idx="3">
                  <c:v>7.6929907701755171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(264)</c:v>
                </c:pt>
                <c:pt idx="1">
                  <c:v>West Cornwall Hospital (Penzance) (-)</c:v>
                </c:pt>
                <c:pt idx="2">
                  <c:v>St Michael's Hospital (100)</c:v>
                </c:pt>
                <c:pt idx="3">
                  <c:v>Royal Cornwall Hospital (Treliske) (151)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(264)</c:v>
                </c:pt>
                <c:pt idx="1">
                  <c:v>West Cornwall Hospital (Penzance) (-)</c:v>
                </c:pt>
                <c:pt idx="2">
                  <c:v>St Michael's Hospital (100)</c:v>
                </c:pt>
                <c:pt idx="3">
                  <c:v>Royal Cornwall Hospital (Treliske) (151)</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(264)</c:v>
                </c:pt>
                <c:pt idx="1">
                  <c:v>West Cornwall Hospital (Penzance) (-)</c:v>
                </c:pt>
                <c:pt idx="2">
                  <c:v>St Michael's Hospital (100)</c:v>
                </c:pt>
                <c:pt idx="3">
                  <c:v>Royal Cornwall Hospital (Treliske) (151)</c:v>
                </c:pt>
              </c:strCache>
            </c:strRef>
          </c:cat>
          <c:val>
            <c:numRef>
              <c:f>Sheet1!$J$2:$J$5</c:f>
              <c:numCache>
                <c:formatCode>0.0;;</c:formatCode>
                <c:ptCount val="4"/>
                <c:pt idx="0">
                  <c:v>0</c:v>
                </c:pt>
                <c:pt idx="1">
                  <c:v>0</c:v>
                </c:pt>
                <c:pt idx="2">
                  <c:v>9.7091129414910231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1.6516738110745361</c:v>
                </c:pt>
                <c:pt idx="1">
                  <c:v>0</c:v>
                </c:pt>
                <c:pt idx="2">
                  <c:v>0.29088705850897689</c:v>
                </c:pt>
                <c:pt idx="3">
                  <c:v>2.3070092298244829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(545)</c:v>
                </c:pt>
                <c:pt idx="1">
                  <c:v>West Cornwall Hospital (Penzance) (-)</c:v>
                </c:pt>
                <c:pt idx="2">
                  <c:v>St Michael's Hospital (140)</c:v>
                </c:pt>
                <c:pt idx="3">
                  <c:v>Royal Cornwall Hospital (Treliske) (385)</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(545)</c:v>
                </c:pt>
                <c:pt idx="1">
                  <c:v>West Cornwall Hospital (Penzance) (-)</c:v>
                </c:pt>
                <c:pt idx="2">
                  <c:v>St Michael's Hospital (140)</c:v>
                </c:pt>
                <c:pt idx="3">
                  <c:v>Royal Cornwall Hospital (Treliske) (385)</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(545)</c:v>
                </c:pt>
                <c:pt idx="1">
                  <c:v>West Cornwall Hospital (Penzance) (-)</c:v>
                </c:pt>
                <c:pt idx="2">
                  <c:v>St Michael's Hospital (140)</c:v>
                </c:pt>
                <c:pt idx="3">
                  <c:v>Royal Cornwall Hospital (Treliske) (385)</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(545)</c:v>
                </c:pt>
                <c:pt idx="1">
                  <c:v>West Cornwall Hospital (Penzance) (-)</c:v>
                </c:pt>
                <c:pt idx="2">
                  <c:v>St Michael's Hospital (140)</c:v>
                </c:pt>
                <c:pt idx="3">
                  <c:v>Royal Cornwall Hospital (Treliske) (385)</c:v>
                </c:pt>
              </c:strCache>
            </c:strRef>
          </c:cat>
          <c:val>
            <c:numRef>
              <c:f>Sheet1!$G$2:$G$5</c:f>
              <c:numCache>
                <c:formatCode>0.0;;</c:formatCode>
                <c:ptCount val="4"/>
                <c:pt idx="0">
                  <c:v>7.0283388290309414</c:v>
                </c:pt>
                <c:pt idx="1">
                  <c:v>0</c:v>
                </c:pt>
                <c:pt idx="2">
                  <c:v>7.3876227016641227</c:v>
                </c:pt>
                <c:pt idx="3">
                  <c:v>6.757569127205576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(545)</c:v>
                </c:pt>
                <c:pt idx="1">
                  <c:v>West Cornwall Hospital (Penzance) (-)</c:v>
                </c:pt>
                <c:pt idx="2">
                  <c:v>St Michael's Hospital (140)</c:v>
                </c:pt>
                <c:pt idx="3">
                  <c:v>Royal Cornwall Hospital (Treliske) (385)</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(545)</c:v>
                </c:pt>
                <c:pt idx="1">
                  <c:v>West Cornwall Hospital (Penzance) (-)</c:v>
                </c:pt>
                <c:pt idx="2">
                  <c:v>St Michael's Hospital (140)</c:v>
                </c:pt>
                <c:pt idx="3">
                  <c:v>Royal Cornwall Hospital (Treliske) (385)</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(545)</c:v>
                </c:pt>
                <c:pt idx="1">
                  <c:v>West Cornwall Hospital (Penzance) (-)</c:v>
                </c:pt>
                <c:pt idx="2">
                  <c:v>St Michael's Hospital (140)</c:v>
                </c:pt>
                <c:pt idx="3">
                  <c:v>Royal Cornwall Hospital (Treliske) (385)</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2.9716611709690586</c:v>
                </c:pt>
                <c:pt idx="1">
                  <c:v>0</c:v>
                </c:pt>
                <c:pt idx="2">
                  <c:v>2.6123772983358773</c:v>
                </c:pt>
                <c:pt idx="3">
                  <c:v>3.242430872794424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(512)</c:v>
                </c:pt>
                <c:pt idx="1">
                  <c:v>West Cornwall Hospital (Penzance) (-)</c:v>
                </c:pt>
                <c:pt idx="2">
                  <c:v>St Michael's Hospital (135)</c:v>
                </c:pt>
                <c:pt idx="3">
                  <c:v>Royal Cornwall Hospital (Treliske) (358)</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(512)</c:v>
                </c:pt>
                <c:pt idx="1">
                  <c:v>West Cornwall Hospital (Penzance) (-)</c:v>
                </c:pt>
                <c:pt idx="2">
                  <c:v>St Michael's Hospital (135)</c:v>
                </c:pt>
                <c:pt idx="3">
                  <c:v>Royal Cornwall Hospital (Treliske) (358)</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(512)</c:v>
                </c:pt>
                <c:pt idx="1">
                  <c:v>West Cornwall Hospital (Penzance) (-)</c:v>
                </c:pt>
                <c:pt idx="2">
                  <c:v>St Michael's Hospital (135)</c:v>
                </c:pt>
                <c:pt idx="3">
                  <c:v>Royal Cornwall Hospital (Treliske) (358)</c:v>
                </c:pt>
              </c:strCache>
            </c:strRef>
          </c:cat>
          <c:val>
            <c:numRef>
              <c:f>Sheet1!$F$2:$F$5</c:f>
              <c:numCache>
                <c:formatCode>0.0;;</c:formatCode>
                <c:ptCount val="4"/>
                <c:pt idx="0">
                  <c:v>0</c:v>
                </c:pt>
                <c:pt idx="1">
                  <c:v>0</c:v>
                </c:pt>
                <c:pt idx="2">
                  <c:v>0</c:v>
                </c:pt>
                <c:pt idx="3">
                  <c:v>7.258883933512406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(512)</c:v>
                </c:pt>
                <c:pt idx="1">
                  <c:v>West Cornwall Hospital (Penzance) (-)</c:v>
                </c:pt>
                <c:pt idx="2">
                  <c:v>St Michael's Hospital (135)</c:v>
                </c:pt>
                <c:pt idx="3">
                  <c:v>Royal Cornwall Hospital (Treliske) (358)</c:v>
                </c:pt>
              </c:strCache>
            </c:strRef>
          </c:cat>
          <c:val>
            <c:numRef>
              <c:f>Sheet1!$G$2:$G$5</c:f>
              <c:numCache>
                <c:formatCode>0.0;;</c:formatCode>
                <c:ptCount val="4"/>
                <c:pt idx="0">
                  <c:v>7.812270344177775</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(512)</c:v>
                </c:pt>
                <c:pt idx="1">
                  <c:v>West Cornwall Hospital (Penzance) (-)</c:v>
                </c:pt>
                <c:pt idx="2">
                  <c:v>St Michael's Hospital (135)</c:v>
                </c:pt>
                <c:pt idx="3">
                  <c:v>Royal Cornwall Hospital (Treliske) (358)</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(512)</c:v>
                </c:pt>
                <c:pt idx="1">
                  <c:v>West Cornwall Hospital (Penzance) (-)</c:v>
                </c:pt>
                <c:pt idx="2">
                  <c:v>St Michael's Hospital (135)</c:v>
                </c:pt>
                <c:pt idx="3">
                  <c:v>Royal Cornwall Hospital (Treliske) (358)</c:v>
                </c:pt>
              </c:strCache>
            </c:strRef>
          </c:cat>
          <c:val>
            <c:numRef>
              <c:f>Sheet1!$I$2:$I$5</c:f>
              <c:numCache>
                <c:formatCode>0.0;;</c:formatCode>
                <c:ptCount val="4"/>
                <c:pt idx="0">
                  <c:v>0</c:v>
                </c:pt>
                <c:pt idx="1">
                  <c:v>0</c:v>
                </c:pt>
                <c:pt idx="2">
                  <c:v>9.3734817777057895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(512)</c:v>
                </c:pt>
                <c:pt idx="1">
                  <c:v>West Cornwall Hospital (Penzance) (-)</c:v>
                </c:pt>
                <c:pt idx="2">
                  <c:v>St Michael's Hospital (135)</c:v>
                </c:pt>
                <c:pt idx="3">
                  <c:v>Royal Cornwall Hospital (Treliske) (358)</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2.187729655822225</c:v>
                </c:pt>
                <c:pt idx="1">
                  <c:v>0</c:v>
                </c:pt>
                <c:pt idx="2">
                  <c:v>0.6265182222942105</c:v>
                </c:pt>
                <c:pt idx="3">
                  <c:v>2.741116066487594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West Cornwall Hospital (Penzance) (-)</c:v>
                </c:pt>
                <c:pt idx="2">
                  <c:v>St Michael's Hospital (131)</c:v>
                </c:pt>
                <c:pt idx="3">
                  <c:v>Royal Cornwall Hospital (Treliske) (257)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West Cornwall Hospital (Penzance) (-)</c:v>
                </c:pt>
                <c:pt idx="2">
                  <c:v>St Michael's Hospital (131)</c:v>
                </c:pt>
                <c:pt idx="3">
                  <c:v>Royal Cornwall Hospital (Treliske) (257)</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West Cornwall Hospital (Penzance) (-)</c:v>
                </c:pt>
                <c:pt idx="2">
                  <c:v>St Michael's Hospital (131)</c:v>
                </c:pt>
                <c:pt idx="3">
                  <c:v>Royal Cornwall Hospital (Treliske) (257)</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West Cornwall Hospital (Penzance) (-)</c:v>
                </c:pt>
                <c:pt idx="2">
                  <c:v>St Michael's Hospital (131)</c:v>
                </c:pt>
                <c:pt idx="3">
                  <c:v>Royal Cornwall Hospital (Treliske) (257)</c:v>
                </c:pt>
              </c:strCache>
            </c:strRef>
          </c:cat>
          <c:val>
            <c:numRef>
              <c:f>Sheet1!$G$2:$G$5</c:f>
              <c:numCache>
                <c:formatCode>0.0;;</c:formatCode>
                <c:ptCount val="4"/>
                <c:pt idx="0">
                  <c:v>9.0859127508851945</c:v>
                </c:pt>
                <c:pt idx="1">
                  <c:v>0</c:v>
                </c:pt>
                <c:pt idx="2">
                  <c:v>8.771752875644184</c:v>
                </c:pt>
                <c:pt idx="3">
                  <c:v>8.9370348213572193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West Cornwall Hospital (Penzance) (-)</c:v>
                </c:pt>
                <c:pt idx="2">
                  <c:v>St Michael's Hospital (131)</c:v>
                </c:pt>
                <c:pt idx="3">
                  <c:v>Royal Cornwall Hospital (Treliske) (257)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West Cornwall Hospital (Penzance) (-)</c:v>
                </c:pt>
                <c:pt idx="2">
                  <c:v>St Michael's Hospital (131)</c:v>
                </c:pt>
                <c:pt idx="3">
                  <c:v>Royal Cornwall Hospital (Treliske) (257)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West Cornwall Hospital (Penzance) (-)</c:v>
                </c:pt>
                <c:pt idx="2">
                  <c:v>St Michael's Hospital (131)</c:v>
                </c:pt>
                <c:pt idx="3">
                  <c:v>Royal Cornwall Hospital (Treliske) (257)</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0.91408724911480554</c:v>
                </c:pt>
                <c:pt idx="1">
                  <c:v>0</c:v>
                </c:pt>
                <c:pt idx="2">
                  <c:v>1.228247124355816</c:v>
                </c:pt>
                <c:pt idx="3">
                  <c:v>1.0629651786427807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West Cornwall Hospital (Penzance) (-)</c:v>
                </c:pt>
                <c:pt idx="2">
                  <c:v>St Michael's Hospital (92)</c:v>
                </c:pt>
                <c:pt idx="3">
                  <c:v>Royal Cornwall Hospital (Treliske) (250)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West Cornwall Hospital (Penzance) (-)</c:v>
                </c:pt>
                <c:pt idx="2">
                  <c:v>St Michael's Hospital (92)</c:v>
                </c:pt>
                <c:pt idx="3">
                  <c:v>Royal Cornwall Hospital (Treliske) (250)</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West Cornwall Hospital (Penzance) (-)</c:v>
                </c:pt>
                <c:pt idx="2">
                  <c:v>St Michael's Hospital (92)</c:v>
                </c:pt>
                <c:pt idx="3">
                  <c:v>Royal Cornwall Hospital (Treliske) (250)</c:v>
                </c:pt>
              </c:strCache>
            </c:strRef>
          </c:cat>
          <c:val>
            <c:numRef>
              <c:f>Sheet1!$F$2:$F$5</c:f>
              <c:numCache>
                <c:formatCode>0.0;;</c:formatCode>
                <c:ptCount val="4"/>
                <c:pt idx="0">
                  <c:v>0</c:v>
                </c:pt>
                <c:pt idx="1">
                  <c:v>0</c:v>
                </c:pt>
                <c:pt idx="2">
                  <c:v>0</c:v>
                </c:pt>
                <c:pt idx="3">
                  <c:v>5.4752989528386751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West Cornwall Hospital (Penzance) (-)</c:v>
                </c:pt>
                <c:pt idx="2">
                  <c:v>St Michael's Hospital (92)</c:v>
                </c:pt>
                <c:pt idx="3">
                  <c:v>Royal Cornwall Hospital (Treliske) (250)</c:v>
                </c:pt>
              </c:strCache>
            </c:strRef>
          </c:cat>
          <c:val>
            <c:numRef>
              <c:f>Sheet1!$G$2:$G$5</c:f>
              <c:numCache>
                <c:formatCode>0.0;;</c:formatCode>
                <c:ptCount val="4"/>
                <c:pt idx="0">
                  <c:v>6.0750345393883762</c:v>
                </c:pt>
                <c:pt idx="1">
                  <c:v>0</c:v>
                </c:pt>
                <c:pt idx="2">
                  <c:v>7.1960041690075069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West Cornwall Hospital (Penzance) (-)</c:v>
                </c:pt>
                <c:pt idx="2">
                  <c:v>St Michael's Hospital (92)</c:v>
                </c:pt>
                <c:pt idx="3">
                  <c:v>Royal Cornwall Hospital (Treliske) (250)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West Cornwall Hospital (Penzance) (-)</c:v>
                </c:pt>
                <c:pt idx="2">
                  <c:v>St Michael's Hospital (92)</c:v>
                </c:pt>
                <c:pt idx="3">
                  <c:v>Royal Cornwall Hospital (Treliske) (250)</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West Cornwall Hospital (Penzance) (-)</c:v>
                </c:pt>
                <c:pt idx="2">
                  <c:v>St Michael's Hospital (92)</c:v>
                </c:pt>
                <c:pt idx="3">
                  <c:v>Royal Cornwall Hospital (Treliske) (250)</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3.9249654606116238</c:v>
                </c:pt>
                <c:pt idx="1">
                  <c:v>0</c:v>
                </c:pt>
                <c:pt idx="2">
                  <c:v>2.8039958309924931</c:v>
                </c:pt>
                <c:pt idx="3">
                  <c:v>4.5247010471613249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(444)</c:v>
                </c:pt>
                <c:pt idx="1">
                  <c:v>West Cornwall Hospital (Penzance) (-)</c:v>
                </c:pt>
                <c:pt idx="2">
                  <c:v>St Michael's Hospital (110)</c:v>
                </c:pt>
                <c:pt idx="3">
                  <c:v>Royal Cornwall Hospital (Treliske) (317)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(444)</c:v>
                </c:pt>
                <c:pt idx="1">
                  <c:v>West Cornwall Hospital (Penzance) (-)</c:v>
                </c:pt>
                <c:pt idx="2">
                  <c:v>St Michael's Hospital (110)</c:v>
                </c:pt>
                <c:pt idx="3">
                  <c:v>Royal Cornwall Hospital (Treliske) (317)</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(444)</c:v>
                </c:pt>
                <c:pt idx="1">
                  <c:v>West Cornwall Hospital (Penzance) (-)</c:v>
                </c:pt>
                <c:pt idx="2">
                  <c:v>St Michael's Hospital (110)</c:v>
                </c:pt>
                <c:pt idx="3">
                  <c:v>Royal Cornwall Hospital (Treliske) (317)</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(444)</c:v>
                </c:pt>
                <c:pt idx="1">
                  <c:v>West Cornwall Hospital (Penzance) (-)</c:v>
                </c:pt>
                <c:pt idx="2">
                  <c:v>St Michael's Hospital (110)</c:v>
                </c:pt>
                <c:pt idx="3">
                  <c:v>Royal Cornwall Hospital (Treliske) (317)</c:v>
                </c:pt>
              </c:strCache>
            </c:strRef>
          </c:cat>
          <c:val>
            <c:numRef>
              <c:f>Sheet1!$G$2:$G$5</c:f>
              <c:numCache>
                <c:formatCode>0.0;;</c:formatCode>
                <c:ptCount val="4"/>
                <c:pt idx="0">
                  <c:v>4.723173487510639</c:v>
                </c:pt>
                <c:pt idx="1">
                  <c:v>0</c:v>
                </c:pt>
                <c:pt idx="2">
                  <c:v>4.6418027288704344</c:v>
                </c:pt>
                <c:pt idx="3">
                  <c:v>4.5643029018243606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(444)</c:v>
                </c:pt>
                <c:pt idx="1">
                  <c:v>West Cornwall Hospital (Penzance) (-)</c:v>
                </c:pt>
                <c:pt idx="2">
                  <c:v>St Michael's Hospital (110)</c:v>
                </c:pt>
                <c:pt idx="3">
                  <c:v>Royal Cornwall Hospital (Treliske) (317)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(444)</c:v>
                </c:pt>
                <c:pt idx="1">
                  <c:v>West Cornwall Hospital (Penzance) (-)</c:v>
                </c:pt>
                <c:pt idx="2">
                  <c:v>St Michael's Hospital (110)</c:v>
                </c:pt>
                <c:pt idx="3">
                  <c:v>Royal Cornwall Hospital (Treliske) (317)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(444)</c:v>
                </c:pt>
                <c:pt idx="1">
                  <c:v>West Cornwall Hospital (Penzance) (-)</c:v>
                </c:pt>
                <c:pt idx="2">
                  <c:v>St Michael's Hospital (110)</c:v>
                </c:pt>
                <c:pt idx="3">
                  <c:v>Royal Cornwall Hospital (Treliske) (317)</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5.276826512489361</c:v>
                </c:pt>
                <c:pt idx="1">
                  <c:v>0</c:v>
                </c:pt>
                <c:pt idx="2">
                  <c:v>5.3581972711295656</c:v>
                </c:pt>
                <c:pt idx="3">
                  <c:v>5.4356970981756394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West Cornwall Hospital (Penzance) (-)</c:v>
                </c:pt>
                <c:pt idx="2">
                  <c:v>St Michael's Hospital (132)</c:v>
                </c:pt>
                <c:pt idx="3">
                  <c:v>Royal Cornwall Hospital (Treliske) (341)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West Cornwall Hospital (Penzance) (-)</c:v>
                </c:pt>
                <c:pt idx="2">
                  <c:v>St Michael's Hospital (132)</c:v>
                </c:pt>
                <c:pt idx="3">
                  <c:v>Royal Cornwall Hospital (Treliske) (341)</c:v>
                </c:pt>
              </c:strCache>
            </c:strRef>
          </c:cat>
          <c:val>
            <c:numRef>
              <c:f>Sheet1!$E$2:$E$5</c:f>
              <c:numCache>
                <c:formatCode>0.0;;</c:formatCode>
                <c:ptCount val="4"/>
                <c:pt idx="0">
                  <c:v>0</c:v>
                </c:pt>
                <c:pt idx="1">
                  <c:v>0</c:v>
                </c:pt>
                <c:pt idx="2">
                  <c:v>0</c:v>
                </c:pt>
                <c:pt idx="3">
                  <c:v>5.9765479404268733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West Cornwall Hospital (Penzance) (-)</c:v>
                </c:pt>
                <c:pt idx="2">
                  <c:v>St Michael's Hospital (132)</c:v>
                </c:pt>
                <c:pt idx="3">
                  <c:v>Royal Cornwall Hospital (Treliske) (341)</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West Cornwall Hospital (Penzance) (-)</c:v>
                </c:pt>
                <c:pt idx="2">
                  <c:v>St Michael's Hospital (132)</c:v>
                </c:pt>
                <c:pt idx="3">
                  <c:v>Royal Cornwall Hospital (Treliske) (341)</c:v>
                </c:pt>
              </c:strCache>
            </c:strRef>
          </c:cat>
          <c:val>
            <c:numRef>
              <c:f>Sheet1!$G$2:$G$5</c:f>
              <c:numCache>
                <c:formatCode>0.0;;</c:formatCode>
                <c:ptCount val="4"/>
                <c:pt idx="0">
                  <c:v>6.6538183894038498</c:v>
                </c:pt>
                <c:pt idx="1">
                  <c:v>0</c:v>
                </c:pt>
                <c:pt idx="2">
                  <c:v>7.5004525816151952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West Cornwall Hospital (Penzance) (-)</c:v>
                </c:pt>
                <c:pt idx="2">
                  <c:v>St Michael's Hospital (132)</c:v>
                </c:pt>
                <c:pt idx="3">
                  <c:v>Royal Cornwall Hospital (Treliske) (341)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West Cornwall Hospital (Penzance) (-)</c:v>
                </c:pt>
                <c:pt idx="2">
                  <c:v>St Michael's Hospital (132)</c:v>
                </c:pt>
                <c:pt idx="3">
                  <c:v>Royal Cornwall Hospital (Treliske) (341)</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West Cornwall Hospital (Penzance) (-)</c:v>
                </c:pt>
                <c:pt idx="2">
                  <c:v>St Michael's Hospital (132)</c:v>
                </c:pt>
                <c:pt idx="3">
                  <c:v>Royal Cornwall Hospital (Treliske) (341)</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3.3461816105961502</c:v>
                </c:pt>
                <c:pt idx="1">
                  <c:v>0</c:v>
                </c:pt>
                <c:pt idx="2">
                  <c:v>2.4995474183848048</c:v>
                </c:pt>
                <c:pt idx="3">
                  <c:v>4.0234520595731267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West Cornwall Hospital (Penzance) (-)</c:v>
                </c:pt>
                <c:pt idx="2">
                  <c:v>St Michael's Hospital (122)</c:v>
                </c:pt>
                <c:pt idx="3">
                  <c:v>Royal Cornwall Hospital (Treliske) (353)</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West Cornwall Hospital (Penzance) (-)</c:v>
                </c:pt>
                <c:pt idx="2">
                  <c:v>St Michael's Hospital (122)</c:v>
                </c:pt>
                <c:pt idx="3">
                  <c:v>Royal Cornwall Hospital (Treliske) (353)</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West Cornwall Hospital (Penzance) (-)</c:v>
                </c:pt>
                <c:pt idx="2">
                  <c:v>St Michael's Hospital (122)</c:v>
                </c:pt>
                <c:pt idx="3">
                  <c:v>Royal Cornwall Hospital (Treliske) (353)</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West Cornwall Hospital (Penzance) (-)</c:v>
                </c:pt>
                <c:pt idx="2">
                  <c:v>St Michael's Hospital (122)</c:v>
                </c:pt>
                <c:pt idx="3">
                  <c:v>Royal Cornwall Hospital (Treliske) (353)</c:v>
                </c:pt>
              </c:strCache>
            </c:strRef>
          </c:cat>
          <c:val>
            <c:numRef>
              <c:f>Sheet1!$G$2:$G$5</c:f>
              <c:numCache>
                <c:formatCode>0.0;;</c:formatCode>
                <c:ptCount val="4"/>
                <c:pt idx="0">
                  <c:v>7.6086760490059406</c:v>
                </c:pt>
                <c:pt idx="1">
                  <c:v>0</c:v>
                </c:pt>
                <c:pt idx="2">
                  <c:v>8.2436567585039118</c:v>
                </c:pt>
                <c:pt idx="3">
                  <c:v>7.4847817374315024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West Cornwall Hospital (Penzance) (-)</c:v>
                </c:pt>
                <c:pt idx="2">
                  <c:v>St Michael's Hospital (122)</c:v>
                </c:pt>
                <c:pt idx="3">
                  <c:v>Royal Cornwall Hospital (Treliske) (353)</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West Cornwall Hospital (Penzance) (-)</c:v>
                </c:pt>
                <c:pt idx="2">
                  <c:v>St Michael's Hospital (122)</c:v>
                </c:pt>
                <c:pt idx="3">
                  <c:v>Royal Cornwall Hospital (Treliske) (353)</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(493)</c:v>
                </c:pt>
                <c:pt idx="1">
                  <c:v>West Cornwall Hospital (Penzance) (-)</c:v>
                </c:pt>
                <c:pt idx="2">
                  <c:v>St Michael's Hospital (122)</c:v>
                </c:pt>
                <c:pt idx="3">
                  <c:v>Royal Cornwall Hospital (Treliske) (353)</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2.3913239509940594</c:v>
                </c:pt>
                <c:pt idx="1">
                  <c:v>0</c:v>
                </c:pt>
                <c:pt idx="2">
                  <c:v>1.7563432414960882</c:v>
                </c:pt>
                <c:pt idx="3">
                  <c:v>2.5152182625684976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(282)</c:v>
                </c:pt>
                <c:pt idx="1">
                  <c:v>West Cornwall Hospital (Penzance) (-)</c:v>
                </c:pt>
                <c:pt idx="2">
                  <c:v>St Michael's Hospital (66)</c:v>
                </c:pt>
                <c:pt idx="3">
                  <c:v>Royal Cornwall Hospital (Treliske) (200)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(282)</c:v>
                </c:pt>
                <c:pt idx="1">
                  <c:v>West Cornwall Hospital (Penzance) (-)</c:v>
                </c:pt>
                <c:pt idx="2">
                  <c:v>St Michael's Hospital (66)</c:v>
                </c:pt>
                <c:pt idx="3">
                  <c:v>Royal Cornwall Hospital (Treliske) (200)</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(282)</c:v>
                </c:pt>
                <c:pt idx="1">
                  <c:v>West Cornwall Hospital (Penzance) (-)</c:v>
                </c:pt>
                <c:pt idx="2">
                  <c:v>St Michael's Hospital (66)</c:v>
                </c:pt>
                <c:pt idx="3">
                  <c:v>Royal Cornwall Hospital (Treliske) (200)</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(282)</c:v>
                </c:pt>
                <c:pt idx="1">
                  <c:v>West Cornwall Hospital (Penzance) (-)</c:v>
                </c:pt>
                <c:pt idx="2">
                  <c:v>St Michael's Hospital (66)</c:v>
                </c:pt>
                <c:pt idx="3">
                  <c:v>Royal Cornwall Hospital (Treliske) (200)</c:v>
                </c:pt>
              </c:strCache>
            </c:strRef>
          </c:cat>
          <c:val>
            <c:numRef>
              <c:f>Sheet1!$G$2:$G$5</c:f>
              <c:numCache>
                <c:formatCode>0.0;;</c:formatCode>
                <c:ptCount val="4"/>
                <c:pt idx="0">
                  <c:v>7.996716659298003</c:v>
                </c:pt>
                <c:pt idx="1">
                  <c:v>0</c:v>
                </c:pt>
                <c:pt idx="2">
                  <c:v>0</c:v>
                </c:pt>
                <c:pt idx="3">
                  <c:v>7.6333673600369707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(282)</c:v>
                </c:pt>
                <c:pt idx="1">
                  <c:v>West Cornwall Hospital (Penzance) (-)</c:v>
                </c:pt>
                <c:pt idx="2">
                  <c:v>St Michael's Hospital (66)</c:v>
                </c:pt>
                <c:pt idx="3">
                  <c:v>Royal Cornwall Hospital (Treliske) (200)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(282)</c:v>
                </c:pt>
                <c:pt idx="1">
                  <c:v>West Cornwall Hospital (Penzance) (-)</c:v>
                </c:pt>
                <c:pt idx="2">
                  <c:v>St Michael's Hospital (66)</c:v>
                </c:pt>
                <c:pt idx="3">
                  <c:v>Royal Cornwall Hospital (Treliske) (200)</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(282)</c:v>
                </c:pt>
                <c:pt idx="1">
                  <c:v>West Cornwall Hospital (Penzance) (-)</c:v>
                </c:pt>
                <c:pt idx="2">
                  <c:v>St Michael's Hospital (66)</c:v>
                </c:pt>
                <c:pt idx="3">
                  <c:v>Royal Cornwall Hospital (Treliske) (200)</c:v>
                </c:pt>
              </c:strCache>
            </c:strRef>
          </c:cat>
          <c:val>
            <c:numRef>
              <c:f>Sheet1!$J$2:$J$5</c:f>
              <c:numCache>
                <c:formatCode>0.0;;</c:formatCode>
                <c:ptCount val="4"/>
                <c:pt idx="0">
                  <c:v>0</c:v>
                </c:pt>
                <c:pt idx="1">
                  <c:v>0</c:v>
                </c:pt>
                <c:pt idx="2">
                  <c:v>9.523821836159982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2.003283340701997</c:v>
                </c:pt>
                <c:pt idx="1">
                  <c:v>0</c:v>
                </c:pt>
                <c:pt idx="2">
                  <c:v>0.47617816384001799</c:v>
                </c:pt>
                <c:pt idx="3">
                  <c:v>2.3666326399630293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(358)</c:v>
                </c:pt>
                <c:pt idx="1">
                  <c:v>West Cornwall Hospital (Penzance) (-)</c:v>
                </c:pt>
                <c:pt idx="2">
                  <c:v>St Michael's Hospital (85)</c:v>
                </c:pt>
                <c:pt idx="3">
                  <c:v>Royal Cornwall Hospital (Treliske) (255)</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(358)</c:v>
                </c:pt>
                <c:pt idx="1">
                  <c:v>West Cornwall Hospital (Penzance) (-)</c:v>
                </c:pt>
                <c:pt idx="2">
                  <c:v>St Michael's Hospital (85)</c:v>
                </c:pt>
                <c:pt idx="3">
                  <c:v>Royal Cornwall Hospital (Treliske) (255)</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(358)</c:v>
                </c:pt>
                <c:pt idx="1">
                  <c:v>West Cornwall Hospital (Penzance) (-)</c:v>
                </c:pt>
                <c:pt idx="2">
                  <c:v>St Michael's Hospital (85)</c:v>
                </c:pt>
                <c:pt idx="3">
                  <c:v>Royal Cornwall Hospital (Treliske) (255)</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(358)</c:v>
                </c:pt>
                <c:pt idx="1">
                  <c:v>West Cornwall Hospital (Penzance) (-)</c:v>
                </c:pt>
                <c:pt idx="2">
                  <c:v>St Michael's Hospital (85)</c:v>
                </c:pt>
                <c:pt idx="3">
                  <c:v>Royal Cornwall Hospital (Treliske) (255)</c:v>
                </c:pt>
              </c:strCache>
            </c:strRef>
          </c:cat>
          <c:val>
            <c:numRef>
              <c:f>Sheet1!$G$2:$G$5</c:f>
              <c:numCache>
                <c:formatCode>0.0;;</c:formatCode>
                <c:ptCount val="4"/>
                <c:pt idx="0">
                  <c:v>6.7057483919679468</c:v>
                </c:pt>
                <c:pt idx="1">
                  <c:v>0</c:v>
                </c:pt>
                <c:pt idx="2">
                  <c:v>6.5373957371674551</c:v>
                </c:pt>
                <c:pt idx="3">
                  <c:v>6.4664333463958874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(358)</c:v>
                </c:pt>
                <c:pt idx="1">
                  <c:v>West Cornwall Hospital (Penzance) (-)</c:v>
                </c:pt>
                <c:pt idx="2">
                  <c:v>St Michael's Hospital (85)</c:v>
                </c:pt>
                <c:pt idx="3">
                  <c:v>Royal Cornwall Hospital (Treliske) (255)</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(358)</c:v>
                </c:pt>
                <c:pt idx="1">
                  <c:v>West Cornwall Hospital (Penzance) (-)</c:v>
                </c:pt>
                <c:pt idx="2">
                  <c:v>St Michael's Hospital (85)</c:v>
                </c:pt>
                <c:pt idx="3">
                  <c:v>Royal Cornwall Hospital (Treliske) (255)</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(358)</c:v>
                </c:pt>
                <c:pt idx="1">
                  <c:v>West Cornwall Hospital (Penzance) (-)</c:v>
                </c:pt>
                <c:pt idx="2">
                  <c:v>St Michael's Hospital (85)</c:v>
                </c:pt>
                <c:pt idx="3">
                  <c:v>Royal Cornwall Hospital (Treliske) (255)</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3.2942516080320532</c:v>
                </c:pt>
                <c:pt idx="1">
                  <c:v>0</c:v>
                </c:pt>
                <c:pt idx="2">
                  <c:v>3.4626042628325449</c:v>
                </c:pt>
                <c:pt idx="3">
                  <c:v>3.5335666536041126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(541)</c:v>
                </c:pt>
                <c:pt idx="1">
                  <c:v>West Cornwall Hospital (Penzance) (-)</c:v>
                </c:pt>
                <c:pt idx="2">
                  <c:v>St Michael's Hospital (138)</c:v>
                </c:pt>
                <c:pt idx="3">
                  <c:v>Royal Cornwall Hospital (Treliske) (384)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(541)</c:v>
                </c:pt>
                <c:pt idx="1">
                  <c:v>West Cornwall Hospital (Penzance) (-)</c:v>
                </c:pt>
                <c:pt idx="2">
                  <c:v>St Michael's Hospital (138)</c:v>
                </c:pt>
                <c:pt idx="3">
                  <c:v>Royal Cornwall Hospital (Treliske) (384)</c:v>
                </c:pt>
              </c:strCache>
            </c:strRef>
          </c:cat>
          <c:val>
            <c:numRef>
              <c:f>Sheet1!$E$2:$E$5</c:f>
              <c:numCache>
                <c:formatCode>0.0;;</c:formatCode>
                <c:ptCount val="4"/>
                <c:pt idx="0">
                  <c:v>0</c:v>
                </c:pt>
                <c:pt idx="1">
                  <c:v>0</c:v>
                </c:pt>
                <c:pt idx="2">
                  <c:v>0</c:v>
                </c:pt>
                <c:pt idx="3">
                  <c:v>8.7167365058469262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(541)</c:v>
                </c:pt>
                <c:pt idx="1">
                  <c:v>West Cornwall Hospital (Penzance) (-)</c:v>
                </c:pt>
                <c:pt idx="2">
                  <c:v>St Michael's Hospital (138)</c:v>
                </c:pt>
                <c:pt idx="3">
                  <c:v>Royal Cornwall Hospital (Treliske) (384)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(541)</c:v>
                </c:pt>
                <c:pt idx="1">
                  <c:v>West Cornwall Hospital (Penzance) (-)</c:v>
                </c:pt>
                <c:pt idx="2">
                  <c:v>St Michael's Hospital (138)</c:v>
                </c:pt>
                <c:pt idx="3">
                  <c:v>Royal Cornwall Hospital (Treliske) (384)</c:v>
                </c:pt>
              </c:strCache>
            </c:strRef>
          </c:cat>
          <c:val>
            <c:numRef>
              <c:f>Sheet1!$G$2:$G$5</c:f>
              <c:numCache>
                <c:formatCode>0.0;;</c:formatCode>
                <c:ptCount val="4"/>
                <c:pt idx="0">
                  <c:v>8.9457951877706137</c:v>
                </c:pt>
                <c:pt idx="1">
                  <c:v>0</c:v>
                </c:pt>
                <c:pt idx="2">
                  <c:v>9.3985476842011746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(541)</c:v>
                </c:pt>
                <c:pt idx="1">
                  <c:v>West Cornwall Hospital (Penzance) (-)</c:v>
                </c:pt>
                <c:pt idx="2">
                  <c:v>St Michael's Hospital (138)</c:v>
                </c:pt>
                <c:pt idx="3">
                  <c:v>Royal Cornwall Hospital (Treliske) (384)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(541)</c:v>
                </c:pt>
                <c:pt idx="1">
                  <c:v>West Cornwall Hospital (Penzance) (-)</c:v>
                </c:pt>
                <c:pt idx="2">
                  <c:v>St Michael's Hospital (138)</c:v>
                </c:pt>
                <c:pt idx="3">
                  <c:v>Royal Cornwall Hospital (Treliske) (384)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(541)</c:v>
                </c:pt>
                <c:pt idx="1">
                  <c:v>West Cornwall Hospital (Penzance) (-)</c:v>
                </c:pt>
                <c:pt idx="2">
                  <c:v>St Michael's Hospital (138)</c:v>
                </c:pt>
                <c:pt idx="3">
                  <c:v>Royal Cornwall Hospital (Treliske) (384)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1.0542048122293863</c:v>
                </c:pt>
                <c:pt idx="1">
                  <c:v>0</c:v>
                </c:pt>
                <c:pt idx="2">
                  <c:v>0.60145231579882541</c:v>
                </c:pt>
                <c:pt idx="3">
                  <c:v>1.2832634941530738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(534)</c:v>
                </c:pt>
                <c:pt idx="1">
                  <c:v>West Cornwall Hospital (Penzance) (-)</c:v>
                </c:pt>
                <c:pt idx="2">
                  <c:v>St Michael's Hospital (136)</c:v>
                </c:pt>
                <c:pt idx="3">
                  <c:v>Royal Cornwall Hospital (Treliske) (379)</c:v>
                </c:pt>
              </c:strCache>
            </c:strRef>
          </c:cat>
          <c:val>
            <c:numRef>
              <c:f>Sheet1!$D$2:$D$5</c:f>
              <c:numCache>
                <c:formatCode>0.0;;</c:formatCode>
                <c:ptCount val="4"/>
                <c:pt idx="0">
                  <c:v>0</c:v>
                </c:pt>
                <c:pt idx="1">
                  <c:v>0</c:v>
                </c:pt>
                <c:pt idx="2">
                  <c:v>0</c:v>
                </c:pt>
                <c:pt idx="3">
                  <c:v>8.672567846555701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(534)</c:v>
                </c:pt>
                <c:pt idx="1">
                  <c:v>West Cornwall Hospital (Penzance) (-)</c:v>
                </c:pt>
                <c:pt idx="2">
                  <c:v>St Michael's Hospital (136)</c:v>
                </c:pt>
                <c:pt idx="3">
                  <c:v>Royal Cornwall Hospital (Treliske) (379)</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(534)</c:v>
                </c:pt>
                <c:pt idx="1">
                  <c:v>West Cornwall Hospital (Penzance) (-)</c:v>
                </c:pt>
                <c:pt idx="2">
                  <c:v>St Michael's Hospital (136)</c:v>
                </c:pt>
                <c:pt idx="3">
                  <c:v>Royal Cornwall Hospital (Treliske) (379)</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(534)</c:v>
                </c:pt>
                <c:pt idx="1">
                  <c:v>West Cornwall Hospital (Penzance) (-)</c:v>
                </c:pt>
                <c:pt idx="2">
                  <c:v>St Michael's Hospital (136)</c:v>
                </c:pt>
                <c:pt idx="3">
                  <c:v>Royal Cornwall Hospital (Treliske) (379)</c:v>
                </c:pt>
              </c:strCache>
            </c:strRef>
          </c:cat>
          <c:val>
            <c:numRef>
              <c:f>Sheet1!$G$2:$G$5</c:f>
              <c:numCache>
                <c:formatCode>0.0;;</c:formatCode>
                <c:ptCount val="4"/>
                <c:pt idx="0">
                  <c:v>8.8998756369595355</c:v>
                </c:pt>
                <c:pt idx="1">
                  <c:v>0</c:v>
                </c:pt>
                <c:pt idx="2">
                  <c:v>9.357406288183876</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(534)</c:v>
                </c:pt>
                <c:pt idx="1">
                  <c:v>West Cornwall Hospital (Penzance) (-)</c:v>
                </c:pt>
                <c:pt idx="2">
                  <c:v>St Michael's Hospital (136)</c:v>
                </c:pt>
                <c:pt idx="3">
                  <c:v>Royal Cornwall Hospital (Treliske) (379)</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(534)</c:v>
                </c:pt>
                <c:pt idx="1">
                  <c:v>West Cornwall Hospital (Penzance) (-)</c:v>
                </c:pt>
                <c:pt idx="2">
                  <c:v>St Michael's Hospital (136)</c:v>
                </c:pt>
                <c:pt idx="3">
                  <c:v>Royal Cornwall Hospital (Treliske) (379)</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(534)</c:v>
                </c:pt>
                <c:pt idx="1">
                  <c:v>West Cornwall Hospital (Penzance) (-)</c:v>
                </c:pt>
                <c:pt idx="2">
                  <c:v>St Michael's Hospital (136)</c:v>
                </c:pt>
                <c:pt idx="3">
                  <c:v>Royal Cornwall Hospital (Treliske) (379)</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1.1001243630404645</c:v>
                </c:pt>
                <c:pt idx="1">
                  <c:v>0</c:v>
                </c:pt>
                <c:pt idx="2">
                  <c:v>0.64259371181612401</c:v>
                </c:pt>
                <c:pt idx="3">
                  <c:v>1.327432153444299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(540)</c:v>
                </c:pt>
                <c:pt idx="1">
                  <c:v>West Cornwall Hospital (Penzance) (-)</c:v>
                </c:pt>
                <c:pt idx="2">
                  <c:v>St Michael's Hospital (138)</c:v>
                </c:pt>
                <c:pt idx="3">
                  <c:v>Royal Cornwall Hospital (Treliske) (383)</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(540)</c:v>
                </c:pt>
                <c:pt idx="1">
                  <c:v>West Cornwall Hospital (Penzance) (-)</c:v>
                </c:pt>
                <c:pt idx="2">
                  <c:v>St Michael's Hospital (138)</c:v>
                </c:pt>
                <c:pt idx="3">
                  <c:v>Royal Cornwall Hospital (Treliske) (383)</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(540)</c:v>
                </c:pt>
                <c:pt idx="1">
                  <c:v>West Cornwall Hospital (Penzance) (-)</c:v>
                </c:pt>
                <c:pt idx="2">
                  <c:v>St Michael's Hospital (138)</c:v>
                </c:pt>
                <c:pt idx="3">
                  <c:v>Royal Cornwall Hospital (Treliske) (383)</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(540)</c:v>
                </c:pt>
                <c:pt idx="1">
                  <c:v>West Cornwall Hospital (Penzance) (-)</c:v>
                </c:pt>
                <c:pt idx="2">
                  <c:v>St Michael's Hospital (138)</c:v>
                </c:pt>
                <c:pt idx="3">
                  <c:v>Royal Cornwall Hospital (Treliske) (383)</c:v>
                </c:pt>
              </c:strCache>
            </c:strRef>
          </c:cat>
          <c:val>
            <c:numRef>
              <c:f>Sheet1!$G$2:$G$5</c:f>
              <c:numCache>
                <c:formatCode>0.0;;</c:formatCode>
                <c:ptCount val="4"/>
                <c:pt idx="0">
                  <c:v>8.1492592427178163</c:v>
                </c:pt>
                <c:pt idx="1">
                  <c:v>0</c:v>
                </c:pt>
                <c:pt idx="2">
                  <c:v>0</c:v>
                </c:pt>
                <c:pt idx="3">
                  <c:v>7.8582346460939991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(540)</c:v>
                </c:pt>
                <c:pt idx="1">
                  <c:v>West Cornwall Hospital (Penzance) (-)</c:v>
                </c:pt>
                <c:pt idx="2">
                  <c:v>St Michael's Hospital (138)</c:v>
                </c:pt>
                <c:pt idx="3">
                  <c:v>Royal Cornwall Hospital (Treliske) (383)</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(540)</c:v>
                </c:pt>
                <c:pt idx="1">
                  <c:v>West Cornwall Hospital (Penzance) (-)</c:v>
                </c:pt>
                <c:pt idx="2">
                  <c:v>St Michael's Hospital (138)</c:v>
                </c:pt>
                <c:pt idx="3">
                  <c:v>Royal Cornwall Hospital (Treliske) (383)</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(540)</c:v>
                </c:pt>
                <c:pt idx="1">
                  <c:v>West Cornwall Hospital (Penzance) (-)</c:v>
                </c:pt>
                <c:pt idx="2">
                  <c:v>St Michael's Hospital (138)</c:v>
                </c:pt>
                <c:pt idx="3">
                  <c:v>Royal Cornwall Hospital (Treliske) (383)</c:v>
                </c:pt>
              </c:strCache>
            </c:strRef>
          </c:cat>
          <c:val>
            <c:numRef>
              <c:f>Sheet1!$J$2:$J$5</c:f>
              <c:numCache>
                <c:formatCode>0.0;;</c:formatCode>
                <c:ptCount val="4"/>
                <c:pt idx="0">
                  <c:v>0</c:v>
                </c:pt>
                <c:pt idx="1">
                  <c:v>0</c:v>
                </c:pt>
                <c:pt idx="2">
                  <c:v>9.395221209452508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1.8507407572821837</c:v>
                </c:pt>
                <c:pt idx="1">
                  <c:v>0</c:v>
                </c:pt>
                <c:pt idx="2">
                  <c:v>0.60477879054749195</c:v>
                </c:pt>
                <c:pt idx="3">
                  <c:v>2.1417653539060009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7.3370290767143631</c:v>
                </c:pt>
                <c:pt idx="1">
                  <c:v>6.8541155013392441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8.006015931043887</c:v>
                </c:pt>
                <c:pt idx="1">
                  <c:v>7.8278393207583772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7.5328302762444714</c:v>
                </c:pt>
                <c:pt idx="1">
                  <c:v>6.4067146977120091</c:v>
                </c:pt>
                <c:pt idx="2">
                  <c:v>6.7340816954704783</c:v>
                </c:pt>
                <c:pt idx="3">
                  <c:v>6.2800710543734297</c:v>
                </c:pt>
                <c:pt idx="4">
                  <c:v>6.7371433649200254</c:v>
                </c:pt>
                <c:pt idx="5">
                  <c:v>7.1649427023515893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5.9952903009091543</c:v>
                </c:pt>
                <c:pt idx="1">
                  <c:v>6.0437422346872172</c:v>
                </c:pt>
                <c:pt idx="2">
                  <c:v>6.3705970126315874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8.3885390507190838</c:v>
                </c:pt>
                <c:pt idx="1">
                  <c:v>8.0904773389449893</c:v>
                </c:pt>
                <c:pt idx="2">
                  <c:v>8.2699280462232796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8.3308352146179097</c:v>
                </c:pt>
                <c:pt idx="1">
                  <c:v>8.1004784379374382</c:v>
                </c:pt>
                <c:pt idx="2">
                  <c:v>8.2014680508034008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8.9894420279956559</c:v>
                </c:pt>
                <c:pt idx="1">
                  <c:v>8.9948726423487599</c:v>
                </c:pt>
                <c:pt idx="2">
                  <c:v>9.2214009967073984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3.6359906568264861</c:v>
                </c:pt>
                <c:pt idx="1">
                  <c:v>3.5210510772840449</c:v>
                </c:pt>
                <c:pt idx="2">
                  <c:v>3.5607080702540239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9.2551550114212535</c:v>
                </c:pt>
                <c:pt idx="1">
                  <c:v>8.9812073552725025</c:v>
                </c:pt>
                <c:pt idx="2">
                  <c:v>8.8177898346858861</c:v>
                </c:pt>
                <c:pt idx="3">
                  <c:v>8.8566837674199697</c:v>
                </c:pt>
                <c:pt idx="4">
                  <c:v>8.9174930111283501</c:v>
                </c:pt>
                <c:pt idx="5">
                  <c:v>8.8131049744590495</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8.6927050745704495</c:v>
                </c:pt>
                <c:pt idx="1">
                  <c:v>8.4145338382907084</c:v>
                </c:pt>
                <c:pt idx="2">
                  <c:v>8.0850378220491788</c:v>
                </c:pt>
                <c:pt idx="3">
                  <c:v>8.3208341755300665</c:v>
                </c:pt>
                <c:pt idx="4">
                  <c:v>8.6746120678070167</c:v>
                </c:pt>
                <c:pt idx="5">
                  <c:v>8.455670931276817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8.1674066290505003</c:v>
                </c:pt>
                <c:pt idx="1">
                  <c:v>8.2623366781275518</c:v>
                </c:pt>
                <c:pt idx="2">
                  <c:v>8.1948931031097736</c:v>
                </c:pt>
                <c:pt idx="3">
                  <c:v>7.5767857484423828</c:v>
                </c:pt>
                <c:pt idx="4">
                  <c:v>8.2133647283636009</c:v>
                </c:pt>
                <c:pt idx="5">
                  <c:v>8.2876751956129322</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8.2544502878296893</c:v>
                </c:pt>
                <c:pt idx="1">
                  <c:v>8.5875163768833822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7.1888383017886017</c:v>
                </c:pt>
                <c:pt idx="1">
                  <c:v>7.3373597679182314</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9.4330009259004441</c:v>
                </c:pt>
                <c:pt idx="1">
                  <c:v>9.5258714698774174</c:v>
                </c:pt>
                <c:pt idx="2">
                  <c:v>9.3873171422843598</c:v>
                </c:pt>
                <c:pt idx="3">
                  <c:v>9.5606559555267818</c:v>
                </c:pt>
                <c:pt idx="4">
                  <c:v>9.665152483112843</c:v>
                </c:pt>
                <c:pt idx="5">
                  <c:v>9.5404042632906467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8.8141625387816838</c:v>
                </c:pt>
                <c:pt idx="1">
                  <c:v>8.4595524828107589</c:v>
                </c:pt>
                <c:pt idx="2">
                  <c:v>8.402624270459949</c:v>
                </c:pt>
                <c:pt idx="3">
                  <c:v>8.778717360994337</c:v>
                </c:pt>
                <c:pt idx="4">
                  <c:v>8.8170183624636138</c:v>
                </c:pt>
                <c:pt idx="5">
                  <c:v>8.6318235723374972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9.2333963822072072</c:v>
                </c:pt>
                <c:pt idx="1">
                  <c:v>9.0374974082404709</c:v>
                </c:pt>
                <c:pt idx="2">
                  <c:v>9.0283814629419989</c:v>
                </c:pt>
                <c:pt idx="3">
                  <c:v>9.0971038197907887</c:v>
                </c:pt>
                <c:pt idx="4">
                  <c:v>9.0822619314436217</c:v>
                </c:pt>
                <c:pt idx="5">
                  <c:v>9.0326990175926642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8.9549850219227469</c:v>
                </c:pt>
                <c:pt idx="1">
                  <c:v>8.7208619106890612</c:v>
                </c:pt>
                <c:pt idx="2">
                  <c:v>8.5534283426737669</c:v>
                </c:pt>
                <c:pt idx="3">
                  <c:v>8.9182923206163647</c:v>
                </c:pt>
                <c:pt idx="4">
                  <c:v>8.9135862749163035</c:v>
                </c:pt>
                <c:pt idx="5">
                  <c:v>8.9543246558053315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9.1448965758703249</c:v>
                </c:pt>
                <c:pt idx="1">
                  <c:v>8.9627418378590882</c:v>
                </c:pt>
                <c:pt idx="2">
                  <c:v>8.8673428110007109</c:v>
                </c:pt>
                <c:pt idx="3">
                  <c:v>8.8755355712167052</c:v>
                </c:pt>
                <c:pt idx="4">
                  <c:v>8.9798938798326962</c:v>
                </c:pt>
                <c:pt idx="5">
                  <c:v>8.7236059999718663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9.2982833030809715</c:v>
                </c:pt>
                <c:pt idx="1">
                  <c:v>9.1851262814293761</c:v>
                </c:pt>
                <c:pt idx="2">
                  <c:v>9.0002476275257184</c:v>
                </c:pt>
                <c:pt idx="3">
                  <c:v>8.9744390646279832</c:v>
                </c:pt>
                <c:pt idx="4">
                  <c:v>9.1894577436068818</c:v>
                </c:pt>
                <c:pt idx="5">
                  <c:v>8.9219188153474196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9.1109619514846649</c:v>
                </c:pt>
                <c:pt idx="1">
                  <c:v>8.8851141815477632</c:v>
                </c:pt>
                <c:pt idx="2">
                  <c:v>8.7890569390793463</c:v>
                </c:pt>
                <c:pt idx="3">
                  <c:v>9.0161239185810285</c:v>
                </c:pt>
                <c:pt idx="4">
                  <c:v>9.0852168280469314</c:v>
                </c:pt>
                <c:pt idx="5">
                  <c:v>8.8280863648484456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7.6392591958543674</c:v>
                </c:pt>
                <c:pt idx="1">
                  <c:v>7.0961794390891786</c:v>
                </c:pt>
                <c:pt idx="2">
                  <c:v>7.082151346253867</c:v>
                </c:pt>
                <c:pt idx="3">
                  <c:v>7.2671236652362934</c:v>
                </c:pt>
                <c:pt idx="4">
                  <c:v>7.6731555214314344</c:v>
                </c:pt>
                <c:pt idx="5">
                  <c:v>7.4998315413443679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8.1855809749145418</c:v>
                </c:pt>
                <c:pt idx="1">
                  <c:v>7.7696968204053363</c:v>
                </c:pt>
                <c:pt idx="2">
                  <c:v>7.7089422943729291</c:v>
                </c:pt>
                <c:pt idx="3">
                  <c:v>7.6547968036157679</c:v>
                </c:pt>
                <c:pt idx="4">
                  <c:v>7.9564388752391668</c:v>
                </c:pt>
                <c:pt idx="5">
                  <c:v>7.7427798083179011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7.486801267051983</c:v>
                </c:pt>
                <c:pt idx="1">
                  <c:v>7.210361524670021</c:v>
                </c:pt>
                <c:pt idx="2">
                  <c:v>7.0704614345424206</c:v>
                </c:pt>
                <c:pt idx="3">
                  <c:v>7.4034273283622349</c:v>
                </c:pt>
                <c:pt idx="4">
                  <c:v>7.2918982238854619</c:v>
                </c:pt>
                <c:pt idx="5">
                  <c:v>7.417161465963515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8.9094774967803527</c:v>
                </c:pt>
                <c:pt idx="1">
                  <c:v>8.6126976085826588</c:v>
                </c:pt>
                <c:pt idx="2">
                  <c:v>8.7156471845853716</c:v>
                </c:pt>
                <c:pt idx="3">
                  <c:v>8.8890718708270562</c:v>
                </c:pt>
                <c:pt idx="4">
                  <c:v>8.9528362886238622</c:v>
                </c:pt>
                <c:pt idx="5">
                  <c:v>8.8712246466159677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7.796204858750496</c:v>
                </c:pt>
                <c:pt idx="1">
                  <c:v>7.8614096594488796</c:v>
                </c:pt>
                <c:pt idx="2">
                  <c:v>7.6008618385177256</c:v>
                </c:pt>
                <c:pt idx="3">
                  <c:v>7.9653706302504181</c:v>
                </c:pt>
                <c:pt idx="4">
                  <c:v>8.048232547744897</c:v>
                </c:pt>
                <c:pt idx="5">
                  <c:v>7.8004520521466434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9.451039577669567</c:v>
                </c:pt>
                <c:pt idx="1">
                  <c:v>9.3460303788166534</c:v>
                </c:pt>
                <c:pt idx="2">
                  <c:v>9.323919545326925</c:v>
                </c:pt>
                <c:pt idx="3">
                  <c:v>9.3608873089302644</c:v>
                </c:pt>
                <c:pt idx="4">
                  <c:v>9.2987668747237695</c:v>
                </c:pt>
                <c:pt idx="5">
                  <c:v>9.3781970656132696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8.7931317677864573</c:v>
                </c:pt>
                <c:pt idx="1">
                  <c:v>8.9398500552399565</c:v>
                </c:pt>
                <c:pt idx="2">
                  <c:v>8.7202554595183379</c:v>
                </c:pt>
                <c:pt idx="3">
                  <c:v>9.0385862701209039</c:v>
                </c:pt>
                <c:pt idx="4">
                  <c:v>8.9526627601551727</c:v>
                </c:pt>
                <c:pt idx="5">
                  <c:v>8.9607203466775509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8.2728484553941328</c:v>
                </c:pt>
                <c:pt idx="1">
                  <c:v>8.1695999581340377</c:v>
                </c:pt>
                <c:pt idx="2">
                  <c:v>8.0269794011461411</c:v>
                </c:pt>
                <c:pt idx="3">
                  <c:v>8.2743603420586691</c:v>
                </c:pt>
                <c:pt idx="4">
                  <c:v>8.4392656342811367</c:v>
                </c:pt>
                <c:pt idx="5">
                  <c:v>8.3593726887353998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7.3891923701847926</c:v>
                </c:pt>
                <c:pt idx="1">
                  <c:v>6.6022966017054374</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7.7218171423152624</c:v>
                </c:pt>
                <c:pt idx="1">
                  <c:v>7.4572717251529914</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7.3762465267540156</c:v>
                </c:pt>
                <c:pt idx="1">
                  <c:v>6.91021266256688</c:v>
                </c:pt>
                <c:pt idx="2">
                  <c:v>6.8023235122908732</c:v>
                </c:pt>
                <c:pt idx="3">
                  <c:v>6.7938204116462986</c:v>
                </c:pt>
                <c:pt idx="4">
                  <c:v>6.9881515154545637</c:v>
                </c:pt>
                <c:pt idx="5">
                  <c:v>6.9200802357357247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8.732365032810339</c:v>
                </c:pt>
                <c:pt idx="1">
                  <c:v>9.1084078215283046</c:v>
                </c:pt>
                <c:pt idx="2">
                  <c:v>8.5287837176779551</c:v>
                </c:pt>
                <c:pt idx="3">
                  <c:v>8.5645678177275109</c:v>
                </c:pt>
                <c:pt idx="4">
                  <c:v>8.2905968659220495</c:v>
                </c:pt>
                <c:pt idx="5">
                  <c:v>8.3483261889254639</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7.2955635254976707</c:v>
                </c:pt>
                <c:pt idx="1">
                  <c:v>6.8137058729097779</c:v>
                </c:pt>
                <c:pt idx="2">
                  <c:v>6.9518752780022099</c:v>
                </c:pt>
                <c:pt idx="3">
                  <c:v>6.8771002659918947</c:v>
                </c:pt>
                <c:pt idx="4">
                  <c:v>6.9372360697793436</c:v>
                </c:pt>
                <c:pt idx="5">
                  <c:v>7.0283388290309414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7.3332842111851511</c:v>
                </c:pt>
                <c:pt idx="1">
                  <c:v>8.2080324797522959</c:v>
                </c:pt>
                <c:pt idx="2">
                  <c:v>7.8781039179132142</c:v>
                </c:pt>
                <c:pt idx="3">
                  <c:v>7.6374205815359879</c:v>
                </c:pt>
                <c:pt idx="4">
                  <c:v>8.0762406172173105</c:v>
                </c:pt>
                <c:pt idx="5">
                  <c:v>7.812270344177775</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9.042952954166422</c:v>
                </c:pt>
                <c:pt idx="1">
                  <c:v>8.7112712958884995</c:v>
                </c:pt>
                <c:pt idx="2">
                  <c:v>9.0049756158497143</c:v>
                </c:pt>
                <c:pt idx="3">
                  <c:v>8.9619532060513745</c:v>
                </c:pt>
                <c:pt idx="4">
                  <c:v>9.0859127508851945</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5.300302763917208</c:v>
                </c:pt>
                <c:pt idx="1">
                  <c:v>5.0929848748212079</c:v>
                </c:pt>
                <c:pt idx="2">
                  <c:v>4.6181872131882464</c:v>
                </c:pt>
                <c:pt idx="3">
                  <c:v>4.7120652282485587</c:v>
                </c:pt>
                <c:pt idx="4">
                  <c:v>4.8092214993205884</c:v>
                </c:pt>
                <c:pt idx="5">
                  <c:v>4.723173487510639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6.5069302682051902</c:v>
                </c:pt>
                <c:pt idx="1">
                  <c:v>6.5664246287109611</c:v>
                </c:pt>
                <c:pt idx="2">
                  <c:v>6.5040328307941628</c:v>
                </c:pt>
                <c:pt idx="3">
                  <c:v>6.4658205952113121</c:v>
                </c:pt>
                <c:pt idx="4">
                  <c:v>6.7234410292078266</c:v>
                </c:pt>
                <c:pt idx="5">
                  <c:v>6.6538183894038498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7.841388791553312</c:v>
                </c:pt>
                <c:pt idx="1">
                  <c:v>7.5521281061901666</c:v>
                </c:pt>
                <c:pt idx="2">
                  <c:v>7.4702866585154588</c:v>
                </c:pt>
                <c:pt idx="3">
                  <c:v>7.3969129989376894</c:v>
                </c:pt>
                <c:pt idx="4">
                  <c:v>7.5242743269350782</c:v>
                </c:pt>
                <c:pt idx="5">
                  <c:v>7.6086760490059406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8.2762177895485394</c:v>
                </c:pt>
                <c:pt idx="1">
                  <c:v>8.0471831776693055</c:v>
                </c:pt>
                <c:pt idx="2">
                  <c:v>7.8152929644638238</c:v>
                </c:pt>
                <c:pt idx="3">
                  <c:v>7.6235937593045602</c:v>
                </c:pt>
                <c:pt idx="4">
                  <c:v>7.9947308876282639</c:v>
                </c:pt>
                <c:pt idx="5">
                  <c:v>7.996716659298003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6.3154607285548288</c:v>
                </c:pt>
                <c:pt idx="1">
                  <c:v>6.7057483919679468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9.0953960176654203</c:v>
                </c:pt>
                <c:pt idx="1">
                  <c:v>9.164895718919766</c:v>
                </c:pt>
                <c:pt idx="2">
                  <c:v>8.9457951877706137</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9.2057018215978097</c:v>
                </c:pt>
                <c:pt idx="1">
                  <c:v>9.1890560626468307</c:v>
                </c:pt>
                <c:pt idx="2">
                  <c:v>9.0764957465695932</c:v>
                </c:pt>
                <c:pt idx="3">
                  <c:v>9.1600591684018973</c:v>
                </c:pt>
                <c:pt idx="4">
                  <c:v>9.2237409574486122</c:v>
                </c:pt>
                <c:pt idx="5">
                  <c:v>8.8998756369595355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8.4090606102460921</c:v>
                </c:pt>
                <c:pt idx="1">
                  <c:v>8.0917239169902473</c:v>
                </c:pt>
                <c:pt idx="2">
                  <c:v>8.0271063524823933</c:v>
                </c:pt>
                <c:pt idx="3">
                  <c:v>8.0876307181224742</c:v>
                </c:pt>
                <c:pt idx="4">
                  <c:v>8.2829256850422937</c:v>
                </c:pt>
                <c:pt idx="5">
                  <c:v>8.1492592427178163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297378"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REF | Royal Cornwall Hospitals NHS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297378"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REF | Royal Cornwall Hospitals NHS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REF | Royal Cornwall Hospitals NHS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Royal Cornwall Hospitals NHS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3583268733"/>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1983557933"/>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87%</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48%</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557</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58%</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50%</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42%</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2229817572"/>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2601407242"/>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1799993315"/>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3984312600"/>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2825547593"/>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919412884"/>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q7_8. Were you ever prevented from sleeping at night by any of the following? I was not prevented from sleeping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11 Respect and dignity</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q45. Overall, did you feel you were treated with respect and dignity while you were in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q38. Before you left the hospital, were your family or carers given the information they needed to care for you at home? </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q7_1. Were you ever prevented from sleeping at night by any of the following? Noise from other patients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2153145966"/>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1746487620"/>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q12. Were you able to get hospital food outside of set mealtimes?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q11. Did you get enough help from staff to eat your meals?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1930211431"/>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Royal Cornwall Hospitals NHS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Royal Cornwall Hospitals NHS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557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Individual needs: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taking into account patients' individual needs: Language needs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Food:</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being able to get hospital food outside of set mealtimes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Religious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Help from staff to eat:</a:t>
            </a:r>
            <a:r>
              <a:rPr lang="en-GB" sz="1250">
                <a:solidFill>
                  <a:prstClr val="black"/>
                </a:solidFill>
                <a:latin typeface="Arial"/>
              </a:rPr>
              <a:t> </a:t>
            </a:r>
            <a:r>
              <a:rPr lang="en-GB" sz="1250" b="0">
                <a:solidFill>
                  <a:prstClr val="black"/>
                </a:solidFill>
                <a:latin typeface="Arial"/>
              </a:rPr>
              <a:t>Patients' getting enough help from staff to eat meals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Dietary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not being prevented from sleeping at night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Respect and dignity:</a:t>
            </a:r>
            <a:r>
              <a:rPr lang="en-GB" sz="1250">
                <a:solidFill>
                  <a:prstClr val="black"/>
                </a:solidFill>
                <a:latin typeface="Arial"/>
              </a:rPr>
              <a:t> </a:t>
            </a:r>
            <a:r>
              <a:rPr lang="en-GB" sz="1250" b="0" noProof="0">
                <a:solidFill>
                  <a:prstClr val="black"/>
                </a:solidFill>
                <a:latin typeface="Arial"/>
              </a:rPr>
              <a:t>Patients feeling they were treated with respect and dignity while they were in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Family / carers given information to care for patient at home</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being prevented from sleeping at night due to noise from other patients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280352992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78779540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188719417"/>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153503649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2527867374"/>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497899252"/>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2010026948"/>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37602365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385470143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5793646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1612725812"/>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301079048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1847639444"/>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1182764733"/>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4075918274"/>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555413456"/>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4152058061"/>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169792149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1938117833"/>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208594411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247636373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9159050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932958869"/>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351506511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1561351465"/>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3646698952"/>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1100070578"/>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802951195"/>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2453514409"/>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298457357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371226892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7558131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34303481"/>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107298276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817914095"/>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3271947878"/>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895207524"/>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178790379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272568936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06647672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1275935819"/>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112043243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2730080326"/>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3355674005"/>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3988761508"/>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1242522906"/>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243153023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169682912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59364033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3185598921"/>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234614635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031475322"/>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2865572118"/>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008814954"/>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005823823"/>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06577233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695898747"/>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557412158"/>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068102183"/>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4129289636"/>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203662197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81228987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4086512388"/>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213221564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693711464"/>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3958514050"/>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760307788"/>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3392008683"/>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34774455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522331793"/>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126579109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2060210028"/>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39889099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73500089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1240621895"/>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363102891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2931422332"/>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3823797088"/>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2577044939"/>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214978355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33587976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2946590351"/>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244870011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2700168037"/>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2341116109"/>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1941545447"/>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217146510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232747481"/>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65396850"/>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610306835"/>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891118058"/>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43336968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3038080256"/>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3555479829"/>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3077203362"/>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1102908012"/>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75553939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458702751"/>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218723936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26337240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1043828267"/>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393871366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219771942"/>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102780743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72398976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69064389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4081688574"/>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120828449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1511360356"/>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329140331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9618888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1974962589"/>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43799672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1143027511"/>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3552110129"/>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316867347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61054870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392161919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122191046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2694329904"/>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231775799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29876028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270276006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74705252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350290177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62951046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291250382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326830339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310542937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340281311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99429704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427836446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83169954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426955667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421873013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209181213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249644190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403464201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367438131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348783711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348515270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216580102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110541945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427611173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94029661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349471012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296606990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251094107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348410965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247284547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370095874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418856077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93368501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35013685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161535875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279871284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201964529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408102992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67103436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282231131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193528945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222493607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357633868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270278594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36689263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50941377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374224879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80267938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2785273739"/>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185</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1255526920"/>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1072521707"/>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94125777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152057692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612;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528</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185915467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287582567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546</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546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2007028971"/>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112309444"/>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81306712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1027853819"/>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39334310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4083961536"/>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546</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546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162493219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99365948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546</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625;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549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3471137563"/>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3814981041"/>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816948832"/>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66352715"/>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97548282"/>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81774338"/>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282;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710546265"/>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187;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2256283457"/>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3795229045"/>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4285990404"/>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229966132"/>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430835035"/>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20382021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2230593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48748614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560;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521</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641;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549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520687203"/>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67688914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4388910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598;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581;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548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12462584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4513211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16414370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573;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519</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644;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604;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584;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549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312904411"/>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73314672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9812360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30442430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632;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578;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548</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644;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601;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583;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547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752480628"/>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91060332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0727429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41774411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534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30837879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74584241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571503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616;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533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01809107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57364567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9850809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4299120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629;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543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29253579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81160702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54074224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6927487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560;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206297717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582536460"/>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54</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4009335600"/>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2472147448"/>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25199176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8969185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628;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534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2648354684"/>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2555895949"/>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255;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216;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182;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259;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249;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4733917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640;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587;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545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83452659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615;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573;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515326712"/>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1418231387"/>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1951447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1321053007"/>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14065732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5770325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0746995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05182411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6669509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6017059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5225454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268;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81731147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285901927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16867073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4780935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596;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541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328903459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26305390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15030892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633;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581;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534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27740499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5257370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631;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591;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583;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540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1117271927"/>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Q28_1. Thinking about your care and treatment, did hospital staff take into account the following individual needs? Language needs (e.g. translation, braille)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710009504"/>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Q12. Were you able to get hospital food outside of set mealtimes?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16256</Words>
  <Application>Microsoft Office PowerPoint</Application>
  <PresentationFormat>Widescreen</PresentationFormat>
  <Paragraphs>2131</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Royal Cornwall Hospitals NHS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2026-09-02T15:05:25Z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